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48" r:id="rId4"/>
    <p:sldMasterId id="2147483658" r:id="rId5"/>
    <p:sldMasterId id="2147483682" r:id="rId6"/>
    <p:sldMasterId id="2147483690"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Lst>
  <p:sldSz cy="6858000" cx="9144000"/>
  <p:notesSz cx="6797675" cy="9874250"/>
  <p:embeddedFontLst>
    <p:embeddedFont>
      <p:font typeface="Roboto"/>
      <p:regular r:id="rId46"/>
      <p:bold r:id="rId47"/>
      <p:italic r:id="rId48"/>
      <p:boldItalic r:id="rId49"/>
    </p:embeddedFont>
    <p:embeddedFont>
      <p:font typeface="Arial Black"/>
      <p:regular r:id="rId50"/>
    </p:embeddedFont>
    <p:embeddedFont>
      <p:font typeface="Source Sans Pro"/>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55" roundtripDataSignature="AMtx7mgibLfOkdH/iXkkhJ+EfTCvsxXwo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font" Target="fonts/Roboto-regular.fntdata"/><Relationship Id="rId45" Type="http://schemas.openxmlformats.org/officeDocument/2006/relationships/slide" Target="slides/slide3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font" Target="fonts/Roboto-italic.fntdata"/><Relationship Id="rId47" Type="http://schemas.openxmlformats.org/officeDocument/2006/relationships/font" Target="fonts/Roboto-bold.fntdata"/><Relationship Id="rId49" Type="http://schemas.openxmlformats.org/officeDocument/2006/relationships/font" Target="fonts/Roboto-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SourceSansPro-regular.fntdata"/><Relationship Id="rId50" Type="http://schemas.openxmlformats.org/officeDocument/2006/relationships/font" Target="fonts/ArialBlack-regular.fntdata"/><Relationship Id="rId53" Type="http://schemas.openxmlformats.org/officeDocument/2006/relationships/font" Target="fonts/SourceSansPro-italic.fntdata"/><Relationship Id="rId52" Type="http://schemas.openxmlformats.org/officeDocument/2006/relationships/font" Target="fonts/SourceSansPro-bold.fntdata"/><Relationship Id="rId11" Type="http://schemas.openxmlformats.org/officeDocument/2006/relationships/slide" Target="slides/slide3.xml"/><Relationship Id="rId55" Type="http://customschemas.google.com/relationships/presentationmetadata" Target="metadata"/><Relationship Id="rId10" Type="http://schemas.openxmlformats.org/officeDocument/2006/relationships/slide" Target="slides/slide2.xml"/><Relationship Id="rId54" Type="http://schemas.openxmlformats.org/officeDocument/2006/relationships/font" Target="fonts/SourceSansPro-boldItalic.fntdata"/><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1" y="0"/>
            <a:ext cx="2946400" cy="49426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49689" y="0"/>
            <a:ext cx="2946400" cy="494266"/>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930275" y="741363"/>
            <a:ext cx="4937125"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452" y="4689995"/>
            <a:ext cx="5438775" cy="4443649"/>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1" y="9378408"/>
            <a:ext cx="2946400" cy="49426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49689" y="9378408"/>
            <a:ext cx="2946400" cy="49426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leconomista.es/energia/noticias/10637947/06/20/El-Supremo-avala-dejar-fuera-del-Plan-Moves-a-los-coches-de-GLP.html"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4" name="Shape 274"/>
        <p:cNvGrpSpPr/>
        <p:nvPr/>
      </p:nvGrpSpPr>
      <p:grpSpPr>
        <a:xfrm>
          <a:off x="0" y="0"/>
          <a:ext cx="0" cy="0"/>
          <a:chOff x="0" y="0"/>
          <a:chExt cx="0" cy="0"/>
        </a:xfrm>
      </p:grpSpPr>
      <p:sp>
        <p:nvSpPr>
          <p:cNvPr id="275" name="Google Shape;275;p1:notes"/>
          <p:cNvSpPr/>
          <p:nvPr>
            <p:ph idx="2" type="sldImg"/>
          </p:nvPr>
        </p:nvSpPr>
        <p:spPr>
          <a:xfrm>
            <a:off x="930275" y="741363"/>
            <a:ext cx="4937125"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1:notes"/>
          <p:cNvSpPr txBox="1"/>
          <p:nvPr>
            <p:ph idx="1" type="body"/>
          </p:nvPr>
        </p:nvSpPr>
        <p:spPr>
          <a:xfrm>
            <a:off x="679452" y="4689995"/>
            <a:ext cx="5438775" cy="444364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7" name="Google Shape;277;p1:notes"/>
          <p:cNvSpPr txBox="1"/>
          <p:nvPr>
            <p:ph idx="12" type="sldNum"/>
          </p:nvPr>
        </p:nvSpPr>
        <p:spPr>
          <a:xfrm>
            <a:off x="3849689" y="9378408"/>
            <a:ext cx="2946400" cy="494265"/>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0" name="Shape 280"/>
        <p:cNvGrpSpPr/>
        <p:nvPr/>
      </p:nvGrpSpPr>
      <p:grpSpPr>
        <a:xfrm>
          <a:off x="0" y="0"/>
          <a:ext cx="0" cy="0"/>
          <a:chOff x="0" y="0"/>
          <a:chExt cx="0" cy="0"/>
        </a:xfrm>
      </p:grpSpPr>
      <p:sp>
        <p:nvSpPr>
          <p:cNvPr id="281" name="Google Shape;281;g8ae5cddb79_0_53: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8ae5cddb79_0_53: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g8ae5cddb79_0_53: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Google Shape;289;g8b75df62ec_0_44: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8b75df62ec_0_44: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g8b75df62ec_0_44: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6" name="Shape 296"/>
        <p:cNvGrpSpPr/>
        <p:nvPr/>
      </p:nvGrpSpPr>
      <p:grpSpPr>
        <a:xfrm>
          <a:off x="0" y="0"/>
          <a:ext cx="0" cy="0"/>
          <a:chOff x="0" y="0"/>
          <a:chExt cx="0" cy="0"/>
        </a:xfrm>
      </p:grpSpPr>
      <p:sp>
        <p:nvSpPr>
          <p:cNvPr id="297" name="Google Shape;297;p3:notes"/>
          <p:cNvSpPr/>
          <p:nvPr>
            <p:ph idx="2" type="sldImg"/>
          </p:nvPr>
        </p:nvSpPr>
        <p:spPr>
          <a:xfrm>
            <a:off x="930275" y="741363"/>
            <a:ext cx="4937125"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p3:notes"/>
          <p:cNvSpPr txBox="1"/>
          <p:nvPr>
            <p:ph idx="1" type="body"/>
          </p:nvPr>
        </p:nvSpPr>
        <p:spPr>
          <a:xfrm>
            <a:off x="679452" y="4689995"/>
            <a:ext cx="5438775" cy="4443649"/>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1400"/>
              <a:buNone/>
            </a:pPr>
            <a:r>
              <a:rPr lang="en-GB"/>
              <a:t> </a:t>
            </a:r>
            <a:endParaRPr/>
          </a:p>
        </p:txBody>
      </p:sp>
      <p:sp>
        <p:nvSpPr>
          <p:cNvPr id="299" name="Google Shape;299;p3:notes"/>
          <p:cNvSpPr txBox="1"/>
          <p:nvPr>
            <p:ph idx="12" type="sldNum"/>
          </p:nvPr>
        </p:nvSpPr>
        <p:spPr>
          <a:xfrm>
            <a:off x="3849689" y="9378408"/>
            <a:ext cx="2946400" cy="494265"/>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p5:notes"/>
          <p:cNvSpPr/>
          <p:nvPr>
            <p:ph idx="2" type="sldImg"/>
          </p:nvPr>
        </p:nvSpPr>
        <p:spPr>
          <a:xfrm>
            <a:off x="930275" y="741363"/>
            <a:ext cx="4937125"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7" name="Google Shape;307;p5:notes"/>
          <p:cNvSpPr txBox="1"/>
          <p:nvPr>
            <p:ph idx="1" type="body"/>
          </p:nvPr>
        </p:nvSpPr>
        <p:spPr>
          <a:xfrm>
            <a:off x="679452" y="4689995"/>
            <a:ext cx="5438775" cy="444364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La mobilità elettrica sta per passare da mobilità di nicchi a mobilità predominante</a:t>
            </a:r>
            <a:endParaRPr/>
          </a:p>
          <a:p>
            <a:pPr indent="0" lvl="0" marL="0" rtl="0" algn="l">
              <a:lnSpc>
                <a:spcPct val="100000"/>
              </a:lnSpc>
              <a:spcBef>
                <a:spcPts val="0"/>
              </a:spcBef>
              <a:spcAft>
                <a:spcPts val="0"/>
              </a:spcAft>
              <a:buSzPts val="1400"/>
              <a:buNone/>
            </a:pPr>
            <a:r>
              <a:rPr lang="en-GB"/>
              <a:t>The production of electric vehicles in Europe is expected to multiply six-fold between 2019 and 2025, reaching more than 4 million cars and vans, or more than a fifth of the EU car production volumes. As technology progresses, an increasing number of these will be battery electric vehicles (BEVs), or around 60% of total EU EV production in 2025 (up from close to half in 2018). In comparison, the forecasted production plans for other alternative powertrains such as fuel cell cars and natural gas (CNG) are negligible: only 9,000 FCEV are forecasted to be produced by 2025, and 1% or less of CNG and LPG vehicles of the EU total production</a:t>
            </a:r>
            <a:endParaRPr/>
          </a:p>
        </p:txBody>
      </p:sp>
      <p:sp>
        <p:nvSpPr>
          <p:cNvPr id="308" name="Google Shape;308;p5:notes"/>
          <p:cNvSpPr txBox="1"/>
          <p:nvPr>
            <p:ph idx="12" type="sldNum"/>
          </p:nvPr>
        </p:nvSpPr>
        <p:spPr>
          <a:xfrm>
            <a:off x="3849689" y="9378408"/>
            <a:ext cx="2946400" cy="494265"/>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3" name="Shape 313"/>
        <p:cNvGrpSpPr/>
        <p:nvPr/>
      </p:nvGrpSpPr>
      <p:grpSpPr>
        <a:xfrm>
          <a:off x="0" y="0"/>
          <a:ext cx="0" cy="0"/>
          <a:chOff x="0" y="0"/>
          <a:chExt cx="0" cy="0"/>
        </a:xfrm>
      </p:grpSpPr>
      <p:sp>
        <p:nvSpPr>
          <p:cNvPr id="314" name="Google Shape;314;g821cad1f05_0_0: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821cad1f05_0_0: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g821cad1f05_0_0: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1" name="Shape 321"/>
        <p:cNvGrpSpPr/>
        <p:nvPr/>
      </p:nvGrpSpPr>
      <p:grpSpPr>
        <a:xfrm>
          <a:off x="0" y="0"/>
          <a:ext cx="0" cy="0"/>
          <a:chOff x="0" y="0"/>
          <a:chExt cx="0" cy="0"/>
        </a:xfrm>
      </p:grpSpPr>
      <p:sp>
        <p:nvSpPr>
          <p:cNvPr id="322" name="Google Shape;322;p12:notes"/>
          <p:cNvSpPr/>
          <p:nvPr>
            <p:ph idx="2" type="sldImg"/>
          </p:nvPr>
        </p:nvSpPr>
        <p:spPr>
          <a:xfrm>
            <a:off x="930275" y="741363"/>
            <a:ext cx="4937125"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p12:notes"/>
          <p:cNvSpPr txBox="1"/>
          <p:nvPr>
            <p:ph idx="1" type="body"/>
          </p:nvPr>
        </p:nvSpPr>
        <p:spPr>
          <a:xfrm>
            <a:off x="679452" y="4689995"/>
            <a:ext cx="5438775" cy="444364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GB" sz="1200" u="none" strike="noStrike">
                <a:solidFill>
                  <a:schemeClr val="dk1"/>
                </a:solidFill>
                <a:latin typeface="Calibri"/>
                <a:ea typeface="Calibri"/>
                <a:cs typeface="Calibri"/>
                <a:sym typeface="Calibri"/>
              </a:rPr>
              <a:t>Based on current forecast, the drop in ICE production would be offset by the increase in EV production with the additional 3.6 million EVs produced, leading to a </a:t>
            </a:r>
            <a:r>
              <a:rPr b="1" i="0" lang="en-GB" sz="1200" u="none" strike="noStrike">
                <a:solidFill>
                  <a:schemeClr val="dk1"/>
                </a:solidFill>
                <a:latin typeface="Calibri"/>
                <a:ea typeface="Calibri"/>
                <a:cs typeface="Calibri"/>
                <a:sym typeface="Calibri"/>
              </a:rPr>
              <a:t>net increase in production of vehicles of 900,000 vehicles </a:t>
            </a:r>
            <a:r>
              <a:rPr b="0" i="0" lang="en-GB" sz="1200" u="none" strike="noStrike">
                <a:solidFill>
                  <a:schemeClr val="dk1"/>
                </a:solidFill>
                <a:latin typeface="Calibri"/>
                <a:ea typeface="Calibri"/>
                <a:cs typeface="Calibri"/>
                <a:sym typeface="Calibri"/>
              </a:rPr>
              <a:t>in 2025 (+5% vs. 2019). </a:t>
            </a:r>
            <a:endParaRPr/>
          </a:p>
        </p:txBody>
      </p:sp>
      <p:sp>
        <p:nvSpPr>
          <p:cNvPr id="324" name="Google Shape;324;p12:notes"/>
          <p:cNvSpPr txBox="1"/>
          <p:nvPr>
            <p:ph idx="12" type="sldNum"/>
          </p:nvPr>
        </p:nvSpPr>
        <p:spPr>
          <a:xfrm>
            <a:off x="3849689" y="9378408"/>
            <a:ext cx="2946400" cy="494265"/>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2" name="Shape 332"/>
        <p:cNvGrpSpPr/>
        <p:nvPr/>
      </p:nvGrpSpPr>
      <p:grpSpPr>
        <a:xfrm>
          <a:off x="0" y="0"/>
          <a:ext cx="0" cy="0"/>
          <a:chOff x="0" y="0"/>
          <a:chExt cx="0" cy="0"/>
        </a:xfrm>
      </p:grpSpPr>
      <p:sp>
        <p:nvSpPr>
          <p:cNvPr id="333" name="Google Shape;333;g8ae5cddb79_0_149: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4" name="Google Shape;334;g8ae5cddb79_0_149:notes"/>
          <p:cNvSpPr txBox="1"/>
          <p:nvPr>
            <p:ph idx="1" type="body"/>
          </p:nvPr>
        </p:nvSpPr>
        <p:spPr>
          <a:xfrm>
            <a:off x="679452" y="4689995"/>
            <a:ext cx="5438700" cy="4443600"/>
          </a:xfrm>
          <a:prstGeom prst="rect">
            <a:avLst/>
          </a:prstGeom>
          <a:noFill/>
          <a:ln>
            <a:noFill/>
          </a:ln>
        </p:spPr>
        <p:txBody>
          <a:bodyPr anchorCtr="0" anchor="t" bIns="45700" lIns="91425" spcFirstLastPara="1" rIns="91425" wrap="square" tIns="45700">
            <a:noAutofit/>
          </a:bodyPr>
          <a:lstStyle/>
          <a:p>
            <a:pPr indent="0" lvl="0" marL="0" rtl="0" algn="just">
              <a:lnSpc>
                <a:spcPct val="115000"/>
              </a:lnSpc>
              <a:spcBef>
                <a:spcPts val="0"/>
              </a:spcBef>
              <a:spcAft>
                <a:spcPts val="0"/>
              </a:spcAft>
              <a:buClr>
                <a:schemeClr val="dk1"/>
              </a:buClr>
              <a:buSzPts val="1100"/>
              <a:buFont typeface="Arial"/>
              <a:buNone/>
            </a:pPr>
            <a:r>
              <a:rPr lang="en-GB" sz="1100">
                <a:latin typeface="Source Sans Pro"/>
                <a:ea typeface="Source Sans Pro"/>
                <a:cs typeface="Source Sans Pro"/>
                <a:sym typeface="Source Sans Pro"/>
              </a:rPr>
              <a:t>In 2019, thanks to EU car CO</a:t>
            </a:r>
            <a:r>
              <a:rPr baseline="-25000" lang="en-GB" sz="1100">
                <a:latin typeface="Source Sans Pro"/>
                <a:ea typeface="Source Sans Pro"/>
                <a:cs typeface="Source Sans Pro"/>
                <a:sym typeface="Source Sans Pro"/>
              </a:rPr>
              <a:t>2</a:t>
            </a:r>
            <a:r>
              <a:rPr lang="en-GB" sz="1100">
                <a:latin typeface="Source Sans Pro"/>
                <a:ea typeface="Source Sans Pro"/>
                <a:cs typeface="Source Sans Pro"/>
                <a:sym typeface="Source Sans Pro"/>
              </a:rPr>
              <a:t> regulations, Europe has received 18 times more investments than in 2017/2018, and 3.5 times more than China. </a:t>
            </a:r>
            <a:r>
              <a:rPr b="1" lang="en-GB" sz="1100">
                <a:latin typeface="Source Sans Pro"/>
                <a:ea typeface="Source Sans Pro"/>
                <a:cs typeface="Source Sans Pro"/>
                <a:sym typeface="Source Sans Pro"/>
              </a:rPr>
              <a:t>With €57 billion invested to produce EVs in Europe, 2020 and 2021 were set to be a tipping point</a:t>
            </a:r>
            <a:r>
              <a:rPr lang="en-GB" sz="1100">
                <a:latin typeface="Source Sans Pro"/>
                <a:ea typeface="Source Sans Pro"/>
                <a:cs typeface="Source Sans Pro"/>
                <a:sym typeface="Source Sans Pro"/>
              </a:rPr>
              <a:t>.</a:t>
            </a:r>
            <a:endParaRPr/>
          </a:p>
        </p:txBody>
      </p:sp>
      <p:sp>
        <p:nvSpPr>
          <p:cNvPr id="335" name="Google Shape;335;g8ae5cddb79_0_149:notes"/>
          <p:cNvSpPr txBox="1"/>
          <p:nvPr>
            <p:ph idx="12" type="sldNum"/>
          </p:nvPr>
        </p:nvSpPr>
        <p:spPr>
          <a:xfrm>
            <a:off x="3849689" y="9378408"/>
            <a:ext cx="2946300" cy="4944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1" name="Shape 341"/>
        <p:cNvGrpSpPr/>
        <p:nvPr/>
      </p:nvGrpSpPr>
      <p:grpSpPr>
        <a:xfrm>
          <a:off x="0" y="0"/>
          <a:ext cx="0" cy="0"/>
          <a:chOff x="0" y="0"/>
          <a:chExt cx="0" cy="0"/>
        </a:xfrm>
      </p:grpSpPr>
      <p:sp>
        <p:nvSpPr>
          <p:cNvPr id="342" name="Google Shape;342;g8ae5cddb79_0_132:notes"/>
          <p:cNvSpPr txBox="1"/>
          <p:nvPr>
            <p:ph idx="1" type="body"/>
          </p:nvPr>
        </p:nvSpPr>
        <p:spPr>
          <a:xfrm>
            <a:off x="679450" y="4689993"/>
            <a:ext cx="5439000" cy="4443600"/>
          </a:xfrm>
          <a:prstGeom prst="rect">
            <a:avLst/>
          </a:prstGeom>
          <a:noFill/>
          <a:ln>
            <a:noFill/>
          </a:ln>
        </p:spPr>
        <p:txBody>
          <a:bodyPr anchorCtr="0" anchor="t" bIns="45700" lIns="91425" spcFirstLastPara="1" rIns="91425" wrap="square" tIns="45700">
            <a:noAutofit/>
          </a:bodyPr>
          <a:lstStyle/>
          <a:p>
            <a:pPr indent="0" lvl="0" marL="0" marR="279400" rtl="0" algn="just">
              <a:lnSpc>
                <a:spcPct val="115000"/>
              </a:lnSpc>
              <a:spcBef>
                <a:spcPts val="0"/>
              </a:spcBef>
              <a:spcAft>
                <a:spcPts val="0"/>
              </a:spcAft>
              <a:buClr>
                <a:schemeClr val="dk1"/>
              </a:buClr>
              <a:buSzPts val="1100"/>
              <a:buFont typeface="Arial"/>
              <a:buNone/>
            </a:pPr>
            <a:r>
              <a:t/>
            </a:r>
            <a:endParaRPr sz="1300">
              <a:latin typeface="Source Sans Pro"/>
              <a:ea typeface="Source Sans Pro"/>
              <a:cs typeface="Source Sans Pro"/>
              <a:sym typeface="Source Sans Pro"/>
            </a:endParaRPr>
          </a:p>
          <a:p>
            <a:pPr indent="0" lvl="0" marL="0" rtl="0" algn="l">
              <a:spcBef>
                <a:spcPts val="0"/>
              </a:spcBef>
              <a:spcAft>
                <a:spcPts val="0"/>
              </a:spcAft>
              <a:buClr>
                <a:schemeClr val="dk1"/>
              </a:buClr>
              <a:buSzPts val="2000"/>
              <a:buFont typeface="Arial"/>
              <a:buNone/>
            </a:pPr>
            <a:r>
              <a:rPr lang="en-GB" sz="1300">
                <a:latin typeface="Source Sans Pro"/>
                <a:ea typeface="Source Sans Pro"/>
                <a:cs typeface="Source Sans Pro"/>
                <a:sym typeface="Source Sans Pro"/>
              </a:rPr>
              <a:t>EV market surged across Europe in early 2020 (without new models)</a:t>
            </a:r>
            <a:endParaRPr sz="1300">
              <a:latin typeface="Source Sans Pro"/>
              <a:ea typeface="Source Sans Pro"/>
              <a:cs typeface="Source Sans Pro"/>
              <a:sym typeface="Source Sans Pro"/>
            </a:endParaRPr>
          </a:p>
          <a:p>
            <a:pPr indent="0" lvl="0" marL="0" rtl="0" algn="l">
              <a:spcBef>
                <a:spcPts val="0"/>
              </a:spcBef>
              <a:spcAft>
                <a:spcPts val="0"/>
              </a:spcAft>
              <a:buClr>
                <a:schemeClr val="dk1"/>
              </a:buClr>
              <a:buSzPts val="2000"/>
              <a:buFont typeface="Arial"/>
              <a:buNone/>
            </a:pPr>
            <a:r>
              <a:t/>
            </a:r>
            <a:endParaRPr sz="1300">
              <a:latin typeface="Source Sans Pro"/>
              <a:ea typeface="Source Sans Pro"/>
              <a:cs typeface="Source Sans Pro"/>
              <a:sym typeface="Source Sans Pro"/>
            </a:endParaRPr>
          </a:p>
          <a:p>
            <a:pPr indent="0" lvl="0" marL="0" rtl="0" algn="l">
              <a:spcBef>
                <a:spcPts val="0"/>
              </a:spcBef>
              <a:spcAft>
                <a:spcPts val="0"/>
              </a:spcAft>
              <a:buClr>
                <a:schemeClr val="dk1"/>
              </a:buClr>
              <a:buSzPts val="2000"/>
              <a:buFont typeface="Arial"/>
              <a:buNone/>
            </a:pPr>
            <a:r>
              <a:rPr lang="en-GB" sz="1300">
                <a:latin typeface="Source Sans Pro"/>
                <a:ea typeface="Source Sans Pro"/>
                <a:cs typeface="Source Sans Pro"/>
                <a:sym typeface="Source Sans Pro"/>
              </a:rPr>
              <a:t>Carmakers expected to sell over 10% EV in 2021 to comply &amp; plan production </a:t>
            </a:r>
            <a:endParaRPr sz="1300">
              <a:latin typeface="Source Sans Pro"/>
              <a:ea typeface="Source Sans Pro"/>
              <a:cs typeface="Source Sans Pro"/>
              <a:sym typeface="Source Sans Pro"/>
            </a:endParaRPr>
          </a:p>
          <a:p>
            <a:pPr indent="0" lvl="0" marL="0" rtl="0" algn="l">
              <a:spcBef>
                <a:spcPts val="0"/>
              </a:spcBef>
              <a:spcAft>
                <a:spcPts val="0"/>
              </a:spcAft>
              <a:buClr>
                <a:schemeClr val="dk1"/>
              </a:buClr>
              <a:buSzPts val="2000"/>
              <a:buFont typeface="Arial"/>
              <a:buNone/>
            </a:pPr>
            <a:r>
              <a:t/>
            </a:r>
            <a:endParaRPr sz="1300">
              <a:latin typeface="Source Sans Pro"/>
              <a:ea typeface="Source Sans Pro"/>
              <a:cs typeface="Source Sans Pro"/>
              <a:sym typeface="Source Sans Pro"/>
            </a:endParaRPr>
          </a:p>
          <a:p>
            <a:pPr indent="0" lvl="0" marL="0" rtl="0" algn="l">
              <a:spcBef>
                <a:spcPts val="0"/>
              </a:spcBef>
              <a:spcAft>
                <a:spcPts val="0"/>
              </a:spcAft>
              <a:buClr>
                <a:schemeClr val="dk1"/>
              </a:buClr>
              <a:buSzPts val="2000"/>
              <a:buFont typeface="Arial"/>
              <a:buNone/>
            </a:pPr>
            <a:r>
              <a:rPr lang="en-GB" sz="1300">
                <a:latin typeface="Source Sans Pro"/>
                <a:ea typeface="Source Sans Pro"/>
                <a:cs typeface="Source Sans Pro"/>
                <a:sym typeface="Source Sans Pro"/>
              </a:rPr>
              <a:t>VW, BMW &amp; others investing billions into emobility </a:t>
            </a:r>
            <a:endParaRPr sz="1300">
              <a:latin typeface="Source Sans Pro"/>
              <a:ea typeface="Source Sans Pro"/>
              <a:cs typeface="Source Sans Pro"/>
              <a:sym typeface="Source Sans Pro"/>
            </a:endParaRPr>
          </a:p>
          <a:p>
            <a:pPr indent="0" lvl="0" marL="0" rtl="0" algn="l">
              <a:spcBef>
                <a:spcPts val="0"/>
              </a:spcBef>
              <a:spcAft>
                <a:spcPts val="0"/>
              </a:spcAft>
              <a:buClr>
                <a:schemeClr val="dk1"/>
              </a:buClr>
              <a:buSzPts val="2000"/>
              <a:buFont typeface="Arial"/>
              <a:buNone/>
            </a:pPr>
            <a:r>
              <a:t/>
            </a:r>
            <a:endParaRPr sz="1300">
              <a:latin typeface="Source Sans Pro"/>
              <a:ea typeface="Source Sans Pro"/>
              <a:cs typeface="Source Sans Pro"/>
              <a:sym typeface="Source Sans Pro"/>
            </a:endParaRPr>
          </a:p>
          <a:p>
            <a:pPr indent="0" lvl="0" marL="0" rtl="0" algn="l">
              <a:spcBef>
                <a:spcPts val="0"/>
              </a:spcBef>
              <a:spcAft>
                <a:spcPts val="0"/>
              </a:spcAft>
              <a:buClr>
                <a:schemeClr val="dk1"/>
              </a:buClr>
              <a:buSzPts val="2000"/>
              <a:buFont typeface="Arial"/>
              <a:buNone/>
            </a:pPr>
            <a:r>
              <a:rPr lang="en-GB" sz="1300">
                <a:latin typeface="Source Sans Pro"/>
                <a:ea typeface="Source Sans Pro"/>
                <a:cs typeface="Source Sans Pro"/>
                <a:sym typeface="Source Sans Pro"/>
              </a:rPr>
              <a:t>Emobility is the </a:t>
            </a:r>
            <a:r>
              <a:rPr b="1" lang="en-GB" sz="1300">
                <a:latin typeface="Source Sans Pro"/>
                <a:ea typeface="Source Sans Pro"/>
                <a:cs typeface="Source Sans Pro"/>
                <a:sym typeface="Source Sans Pro"/>
              </a:rPr>
              <a:t>climate &amp; industrial</a:t>
            </a:r>
            <a:r>
              <a:rPr lang="en-GB" sz="1300">
                <a:latin typeface="Source Sans Pro"/>
                <a:ea typeface="Source Sans Pro"/>
                <a:cs typeface="Source Sans Pro"/>
                <a:sym typeface="Source Sans Pro"/>
              </a:rPr>
              <a:t> base for EU Green </a:t>
            </a:r>
            <a:endParaRPr sz="1300">
              <a:latin typeface="Source Sans Pro"/>
              <a:ea typeface="Source Sans Pro"/>
              <a:cs typeface="Source Sans Pro"/>
              <a:sym typeface="Source Sans Pro"/>
            </a:endParaRPr>
          </a:p>
          <a:p>
            <a:pPr indent="0" lvl="0" marL="0" marR="279400" rtl="0" algn="just">
              <a:lnSpc>
                <a:spcPct val="115000"/>
              </a:lnSpc>
              <a:spcBef>
                <a:spcPts val="0"/>
              </a:spcBef>
              <a:spcAft>
                <a:spcPts val="0"/>
              </a:spcAft>
              <a:buClr>
                <a:schemeClr val="dk1"/>
              </a:buClr>
              <a:buSzPts val="1100"/>
              <a:buFont typeface="Arial"/>
              <a:buNone/>
            </a:pPr>
            <a:r>
              <a:t/>
            </a:r>
            <a:endParaRPr sz="1100">
              <a:latin typeface="Source Sans Pro"/>
              <a:ea typeface="Source Sans Pro"/>
              <a:cs typeface="Source Sans Pro"/>
              <a:sym typeface="Source Sans Pro"/>
            </a:endParaRPr>
          </a:p>
          <a:p>
            <a:pPr indent="0" lvl="0" marL="0" marR="279400" rtl="0" algn="just">
              <a:lnSpc>
                <a:spcPct val="115000"/>
              </a:lnSpc>
              <a:spcBef>
                <a:spcPts val="0"/>
              </a:spcBef>
              <a:spcAft>
                <a:spcPts val="0"/>
              </a:spcAft>
              <a:buClr>
                <a:schemeClr val="dk1"/>
              </a:buClr>
              <a:buSzPts val="1100"/>
              <a:buFont typeface="Arial"/>
              <a:buNone/>
            </a:pPr>
            <a:r>
              <a:t/>
            </a:r>
            <a:endParaRPr sz="1100">
              <a:latin typeface="Source Sans Pro"/>
              <a:ea typeface="Source Sans Pro"/>
              <a:cs typeface="Source Sans Pro"/>
              <a:sym typeface="Source Sans Pro"/>
            </a:endParaRPr>
          </a:p>
          <a:p>
            <a:pPr indent="0" lvl="0" marL="0" marR="279400" rtl="0" algn="just">
              <a:lnSpc>
                <a:spcPct val="115000"/>
              </a:lnSpc>
              <a:spcBef>
                <a:spcPts val="0"/>
              </a:spcBef>
              <a:spcAft>
                <a:spcPts val="0"/>
              </a:spcAft>
              <a:buClr>
                <a:schemeClr val="dk1"/>
              </a:buClr>
              <a:buSzPts val="1100"/>
              <a:buFont typeface="Arial"/>
              <a:buNone/>
            </a:pPr>
            <a:r>
              <a:rPr lang="en-GB" sz="1100">
                <a:latin typeface="Source Sans Pro"/>
                <a:ea typeface="Source Sans Pro"/>
                <a:cs typeface="Source Sans Pro"/>
                <a:sym typeface="Source Sans Pro"/>
              </a:rPr>
              <a:t>With EU car CO2 standards kicking in on 1 January 2020 (and favourable vehicle taxation aligned), the electric car (EV) market saw an unprecedented growth in the first three months of 2020. Even as the overall demand for cars was slipping, EVs saw their volumes increase by 92%. In Europe’s largest markets of Germany and France EV shares reached 9,2% and 11,7% in March 2020 alone, the highest monthly share to date despite the recession slowly starting in January 2020. If we take the full first quarter of the year, the top three European car markets (DE, UK &amp; FR) reached a record of 8% of EV sales on average. In Western Europe altogether, Q1 battery electric car sales alone recorded 4.6%, and plug-in car sales combined are expected to be above 7% based on provisional data. This means carmakers were well on track to sell the number of EVs required for them to meet the EU CO2 standard already at the start of the year, before new models or EV production ramp up. Any recovery measures aimed at cars demand post crisis must ensure this market trend continues. </a:t>
            </a:r>
            <a:endParaRPr/>
          </a:p>
        </p:txBody>
      </p:sp>
      <p:sp>
        <p:nvSpPr>
          <p:cNvPr id="343" name="Google Shape;343;g8ae5cddb79_0_132:notes"/>
          <p:cNvSpPr/>
          <p:nvPr>
            <p:ph idx="2" type="sldImg"/>
          </p:nvPr>
        </p:nvSpPr>
        <p:spPr>
          <a:xfrm>
            <a:off x="1159115" y="739975"/>
            <a:ext cx="4479600" cy="37032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9" name="Shape 349"/>
        <p:cNvGrpSpPr/>
        <p:nvPr/>
      </p:nvGrpSpPr>
      <p:grpSpPr>
        <a:xfrm>
          <a:off x="0" y="0"/>
          <a:ext cx="0" cy="0"/>
          <a:chOff x="0" y="0"/>
          <a:chExt cx="0" cy="0"/>
        </a:xfrm>
      </p:grpSpPr>
      <p:sp>
        <p:nvSpPr>
          <p:cNvPr id="350" name="Google Shape;350;p7: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1" name="Google Shape;351;p7:notes"/>
          <p:cNvSpPr txBox="1"/>
          <p:nvPr>
            <p:ph idx="1" type="body"/>
          </p:nvPr>
        </p:nvSpPr>
        <p:spPr>
          <a:xfrm>
            <a:off x="679452" y="4689995"/>
            <a:ext cx="5438700" cy="4443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Il 2019 è stato il peggior anno dal 2001 per la vendita del diesel.</a:t>
            </a:r>
            <a:endParaRPr/>
          </a:p>
          <a:p>
            <a:pPr indent="0" lvl="0" marL="0" rtl="0" algn="l">
              <a:lnSpc>
                <a:spcPct val="100000"/>
              </a:lnSpc>
              <a:spcBef>
                <a:spcPts val="0"/>
              </a:spcBef>
              <a:spcAft>
                <a:spcPts val="0"/>
              </a:spcAft>
              <a:buSzPts val="1400"/>
              <a:buNone/>
            </a:pPr>
            <a:r>
              <a:rPr lang="en-GB"/>
              <a:t>Il mercato in Italia ha cominciato a scendere in ritardo. Dal 53% nel 2018 al 41% nel Q3 2019.</a:t>
            </a:r>
            <a:endParaRPr/>
          </a:p>
        </p:txBody>
      </p:sp>
      <p:sp>
        <p:nvSpPr>
          <p:cNvPr id="352" name="Google Shape;352;p7:notes"/>
          <p:cNvSpPr txBox="1"/>
          <p:nvPr>
            <p:ph idx="12" type="sldNum"/>
          </p:nvPr>
        </p:nvSpPr>
        <p:spPr>
          <a:xfrm>
            <a:off x="3849689" y="9378408"/>
            <a:ext cx="2946300" cy="4944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8" name="Shape 358"/>
        <p:cNvGrpSpPr/>
        <p:nvPr/>
      </p:nvGrpSpPr>
      <p:grpSpPr>
        <a:xfrm>
          <a:off x="0" y="0"/>
          <a:ext cx="0" cy="0"/>
          <a:chOff x="0" y="0"/>
          <a:chExt cx="0" cy="0"/>
        </a:xfrm>
      </p:grpSpPr>
      <p:sp>
        <p:nvSpPr>
          <p:cNvPr id="359" name="Google Shape;359;g8b75df62ec_0_63: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8b75df62ec_0_63: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g8b75df62ec_0_63: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6" name="Shape 366"/>
        <p:cNvGrpSpPr/>
        <p:nvPr/>
      </p:nvGrpSpPr>
      <p:grpSpPr>
        <a:xfrm>
          <a:off x="0" y="0"/>
          <a:ext cx="0" cy="0"/>
          <a:chOff x="0" y="0"/>
          <a:chExt cx="0" cy="0"/>
        </a:xfrm>
      </p:grpSpPr>
      <p:sp>
        <p:nvSpPr>
          <p:cNvPr id="367" name="Google Shape;367;g8b75df62ec_0_71: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8b75df62ec_0_71: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g8b75df62ec_0_71: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5" name="Shape 375"/>
        <p:cNvGrpSpPr/>
        <p:nvPr/>
      </p:nvGrpSpPr>
      <p:grpSpPr>
        <a:xfrm>
          <a:off x="0" y="0"/>
          <a:ext cx="0" cy="0"/>
          <a:chOff x="0" y="0"/>
          <a:chExt cx="0" cy="0"/>
        </a:xfrm>
      </p:grpSpPr>
      <p:sp>
        <p:nvSpPr>
          <p:cNvPr id="376" name="Google Shape;376;g8b75df62ec_0_79: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8b75df62ec_0_79: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g8b75df62ec_0_79: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4" name="Shape 384"/>
        <p:cNvGrpSpPr/>
        <p:nvPr/>
      </p:nvGrpSpPr>
      <p:grpSpPr>
        <a:xfrm>
          <a:off x="0" y="0"/>
          <a:ext cx="0" cy="0"/>
          <a:chOff x="0" y="0"/>
          <a:chExt cx="0" cy="0"/>
        </a:xfrm>
      </p:grpSpPr>
      <p:sp>
        <p:nvSpPr>
          <p:cNvPr id="385" name="Google Shape;385;p9:notes"/>
          <p:cNvSpPr txBox="1"/>
          <p:nvPr>
            <p:ph idx="1" type="body"/>
          </p:nvPr>
        </p:nvSpPr>
        <p:spPr>
          <a:xfrm>
            <a:off x="679452" y="4689995"/>
            <a:ext cx="5438775" cy="444364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6" name="Google Shape;386;p9:notes"/>
          <p:cNvSpPr/>
          <p:nvPr>
            <p:ph idx="2" type="sldImg"/>
          </p:nvPr>
        </p:nvSpPr>
        <p:spPr>
          <a:xfrm>
            <a:off x="930275" y="741363"/>
            <a:ext cx="4937125"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1" name="Shape 391"/>
        <p:cNvGrpSpPr/>
        <p:nvPr/>
      </p:nvGrpSpPr>
      <p:grpSpPr>
        <a:xfrm>
          <a:off x="0" y="0"/>
          <a:ext cx="0" cy="0"/>
          <a:chOff x="0" y="0"/>
          <a:chExt cx="0" cy="0"/>
        </a:xfrm>
      </p:grpSpPr>
      <p:sp>
        <p:nvSpPr>
          <p:cNvPr id="392" name="Google Shape;392;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rPr lang="en-GB"/>
              <a:t>Why biofuels are largely ineffective in reducing emissions</a:t>
            </a:r>
            <a:endParaRPr/>
          </a:p>
          <a:p>
            <a:pPr indent="0" lvl="0" marL="0" rtl="0" algn="l">
              <a:lnSpc>
                <a:spcPct val="100000"/>
              </a:lnSpc>
              <a:spcBef>
                <a:spcPts val="0"/>
              </a:spcBef>
              <a:spcAft>
                <a:spcPts val="0"/>
              </a:spcAft>
              <a:buClr>
                <a:schemeClr val="dk1"/>
              </a:buClr>
              <a:buSzPts val="1200"/>
              <a:buFont typeface="Calibri"/>
              <a:buNone/>
            </a:pPr>
            <a:r>
              <a:rPr lang="en-GB"/>
              <a:t>There are not that many techn. options are: </a:t>
            </a:r>
            <a:endParaRPr/>
          </a:p>
          <a:p>
            <a:pPr indent="0" lvl="0" marL="0" rtl="0" algn="l">
              <a:lnSpc>
                <a:spcPct val="100000"/>
              </a:lnSpc>
              <a:spcBef>
                <a:spcPts val="0"/>
              </a:spcBef>
              <a:spcAft>
                <a:spcPts val="0"/>
              </a:spcAft>
              <a:buClr>
                <a:schemeClr val="dk1"/>
              </a:buClr>
              <a:buSzPts val="1200"/>
              <a:buFont typeface="Calibri"/>
              <a:buNone/>
            </a:pPr>
            <a:r>
              <a:rPr lang="en-GB"/>
              <a:t>Biofuels have not delivered in 1</a:t>
            </a:r>
            <a:r>
              <a:rPr baseline="30000" lang="en-GB"/>
              <a:t>st</a:t>
            </a:r>
            <a:r>
              <a:rPr lang="en-GB"/>
              <a:t> generation and there will never be sufficient food crops to meet total vehicles demand. </a:t>
            </a:r>
            <a:br>
              <a:rPr lang="en-GB"/>
            </a:br>
            <a:endParaRPr/>
          </a:p>
        </p:txBody>
      </p:sp>
      <p:sp>
        <p:nvSpPr>
          <p:cNvPr id="394" name="Google Shape;39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Arial"/>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0" name="Shape 400"/>
        <p:cNvGrpSpPr/>
        <p:nvPr/>
      </p:nvGrpSpPr>
      <p:grpSpPr>
        <a:xfrm>
          <a:off x="0" y="0"/>
          <a:ext cx="0" cy="0"/>
          <a:chOff x="0" y="0"/>
          <a:chExt cx="0" cy="0"/>
        </a:xfrm>
      </p:grpSpPr>
      <p:sp>
        <p:nvSpPr>
          <p:cNvPr id="401" name="Google Shape;401;g8ae5cddb79_0_0:notes"/>
          <p:cNvSpPr/>
          <p:nvPr>
            <p:ph idx="2" type="sldImg"/>
          </p:nvPr>
        </p:nvSpPr>
        <p:spPr>
          <a:xfrm>
            <a:off x="1159128" y="739975"/>
            <a:ext cx="4479600" cy="37032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g8ae5cddb79_0_0:notes"/>
          <p:cNvSpPr txBox="1"/>
          <p:nvPr>
            <p:ph idx="1" type="body"/>
          </p:nvPr>
        </p:nvSpPr>
        <p:spPr>
          <a:xfrm>
            <a:off x="679450" y="4689993"/>
            <a:ext cx="5439000" cy="4443600"/>
          </a:xfrm>
          <a:prstGeom prst="rect">
            <a:avLst/>
          </a:prstGeom>
          <a:noFill/>
          <a:ln>
            <a:noFill/>
          </a:ln>
        </p:spPr>
        <p:txBody>
          <a:bodyPr anchorCtr="0" anchor="t" bIns="44875" lIns="89800" spcFirstLastPara="1" rIns="89800" wrap="square" tIns="44875">
            <a:noAutofit/>
          </a:bodyPr>
          <a:lstStyle/>
          <a:p>
            <a:pPr indent="0" lvl="0" marL="0" rtl="0" algn="l">
              <a:lnSpc>
                <a:spcPct val="100000"/>
              </a:lnSpc>
              <a:spcBef>
                <a:spcPts val="0"/>
              </a:spcBef>
              <a:spcAft>
                <a:spcPts val="0"/>
              </a:spcAft>
              <a:buSzPts val="1400"/>
              <a:buNone/>
            </a:pPr>
            <a:r>
              <a:t/>
            </a:r>
            <a:endParaRPr/>
          </a:p>
        </p:txBody>
      </p:sp>
      <p:sp>
        <p:nvSpPr>
          <p:cNvPr id="403" name="Google Shape;403;g8ae5cddb79_0_0:notes"/>
          <p:cNvSpPr txBox="1"/>
          <p:nvPr>
            <p:ph idx="12" type="sldNum"/>
          </p:nvPr>
        </p:nvSpPr>
        <p:spPr>
          <a:xfrm>
            <a:off x="3849688" y="9378407"/>
            <a:ext cx="2946600" cy="494400"/>
          </a:xfrm>
          <a:prstGeom prst="rect">
            <a:avLst/>
          </a:prstGeom>
          <a:noFill/>
          <a:ln>
            <a:noFill/>
          </a:ln>
        </p:spPr>
        <p:txBody>
          <a:bodyPr anchorCtr="0" anchor="b" bIns="44875" lIns="89800" spcFirstLastPara="1" rIns="89800" wrap="square" tIns="44875">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sz="1400"/>
              <a:t>‹#›</a:t>
            </a:fld>
            <a:endParaRPr sz="140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8" name="Shape 408"/>
        <p:cNvGrpSpPr/>
        <p:nvPr/>
      </p:nvGrpSpPr>
      <p:grpSpPr>
        <a:xfrm>
          <a:off x="0" y="0"/>
          <a:ext cx="0" cy="0"/>
          <a:chOff x="0" y="0"/>
          <a:chExt cx="0" cy="0"/>
        </a:xfrm>
      </p:grpSpPr>
      <p:sp>
        <p:nvSpPr>
          <p:cNvPr id="409" name="Google Shape;409;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0" name="Google Shape;41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rPr lang="en-GB"/>
              <a:t>There are no GHG benefits in shifting from diesel cars to CNG. Compared to petrol cars, carbon emissions are lower but the benefits are significantly less than those achieved by a shift to petrol-hybrid or electric cars using renewable energy. A shift to gas would also create a risk of technology lock-in, diverting scarce (public) funds away from these technologies with the potential to decarbonise light-duty vehicles. Natural gas vehicles (NGV) emit less noxious emissions than diesel cars, notably nitrogen oxide NOx emissions. However, the introduction of real-world tests and further tightening of emission standards will reduce the current comparative advantage and the likely overall impacts small and not cost effective. Compared to petrol cars, CNG-cars offer no air pollution benefits.</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en-GB"/>
              <a:t>For smaller trucks and vans a shift to gas engines would result in significantly higher overall GHG emissions. For bigger (articulated) trucks a shift to LNG powered trucks would in all cases result in higher overall GHG emissions. Compared to modern EURO VI trucks, gas powered trucks (CNG or LNG) perform only marginally better when it comes to air pollution. For passenger cars there are reductions in environmental damage costs associated with a shift from petrol/diesel cars to CNG-powered vehicles, but that for heavy-duty vehicles, the environmental damage costs are higher for gas vehicles than conventional diesel vehicles. This is why Ricardo Energy &amp; Environment concludes “that the overall air quality benefits of using methane to power road vehicles would be very limited.”</a:t>
            </a:r>
            <a:endParaRPr/>
          </a:p>
        </p:txBody>
      </p:sp>
      <p:sp>
        <p:nvSpPr>
          <p:cNvPr id="411" name="Google Shape;411;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Arial"/>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7" name="Shape 417"/>
        <p:cNvGrpSpPr/>
        <p:nvPr/>
      </p:nvGrpSpPr>
      <p:grpSpPr>
        <a:xfrm>
          <a:off x="0" y="0"/>
          <a:ext cx="0" cy="0"/>
          <a:chOff x="0" y="0"/>
          <a:chExt cx="0" cy="0"/>
        </a:xfrm>
      </p:grpSpPr>
      <p:sp>
        <p:nvSpPr>
          <p:cNvPr id="418" name="Google Shape;418;p11: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9" name="Google Shape;419;p11:notes"/>
          <p:cNvSpPr txBox="1"/>
          <p:nvPr>
            <p:ph idx="1" type="body"/>
          </p:nvPr>
        </p:nvSpPr>
        <p:spPr>
          <a:xfrm>
            <a:off x="679452" y="4689995"/>
            <a:ext cx="5438700" cy="4443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Arial Black"/>
                <a:ea typeface="Arial Black"/>
                <a:cs typeface="Arial Black"/>
                <a:sym typeface="Arial Black"/>
              </a:rPr>
              <a:t>GAMECHANGER: LESS POLLUTION → CLEAN AIR</a:t>
            </a:r>
            <a:endParaRPr/>
          </a:p>
        </p:txBody>
      </p:sp>
      <p:sp>
        <p:nvSpPr>
          <p:cNvPr id="420" name="Google Shape;420;p11:notes"/>
          <p:cNvSpPr txBox="1"/>
          <p:nvPr>
            <p:ph idx="12" type="sldNum"/>
          </p:nvPr>
        </p:nvSpPr>
        <p:spPr>
          <a:xfrm>
            <a:off x="3849689" y="9378408"/>
            <a:ext cx="2946300" cy="4944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4" name="Shape 424"/>
        <p:cNvGrpSpPr/>
        <p:nvPr/>
      </p:nvGrpSpPr>
      <p:grpSpPr>
        <a:xfrm>
          <a:off x="0" y="0"/>
          <a:ext cx="0" cy="0"/>
          <a:chOff x="0" y="0"/>
          <a:chExt cx="0" cy="0"/>
        </a:xfrm>
      </p:grpSpPr>
      <p:sp>
        <p:nvSpPr>
          <p:cNvPr id="425" name="Google Shape;425;g8ae5cddb79_0_43: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8ae5cddb79_0_43: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g8ae5cddb79_0_43: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2" name="Shape 432"/>
        <p:cNvGrpSpPr/>
        <p:nvPr/>
      </p:nvGrpSpPr>
      <p:grpSpPr>
        <a:xfrm>
          <a:off x="0" y="0"/>
          <a:ext cx="0" cy="0"/>
          <a:chOff x="0" y="0"/>
          <a:chExt cx="0" cy="0"/>
        </a:xfrm>
      </p:grpSpPr>
      <p:sp>
        <p:nvSpPr>
          <p:cNvPr id="433" name="Google Shape;433;g8b75df62ec_0_87: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8b75df62ec_0_87: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g8b75df62ec_0_87: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1" name="Shape 441"/>
        <p:cNvGrpSpPr/>
        <p:nvPr/>
      </p:nvGrpSpPr>
      <p:grpSpPr>
        <a:xfrm>
          <a:off x="0" y="0"/>
          <a:ext cx="0" cy="0"/>
          <a:chOff x="0" y="0"/>
          <a:chExt cx="0" cy="0"/>
        </a:xfrm>
      </p:grpSpPr>
      <p:sp>
        <p:nvSpPr>
          <p:cNvPr id="442" name="Google Shape;442;g8ae5cddb79_0_191: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g8ae5cddb79_0_191:notes"/>
          <p:cNvSpPr txBox="1"/>
          <p:nvPr>
            <p:ph idx="1" type="body"/>
          </p:nvPr>
        </p:nvSpPr>
        <p:spPr>
          <a:xfrm>
            <a:off x="679452" y="4689995"/>
            <a:ext cx="5438700" cy="4443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The confirmed plans alone will deliver up to 131 GWh of battery production capacity in 2023 (growing to 274 GWh in 2028). The 2023 demand needed to electrify vehicles (cars, vans, buses and trucks) and for stationary storage batteries is estimated by T&amp;E at around 130 GWh, or within the planned capacity provided it comes online on schedule. Based on existing data, we estimate that this scale of battery manufacturing will bring around 120,000 jobs in 2023 and 250,000 jobs in 2028 from direct and indirect employment in the battery value chain.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To date EU car makers are investing €145.8 billion in electric cars and batteries, and success of the EU transition to emobility has become a key industrial priority</a:t>
            </a:r>
            <a:endParaRPr/>
          </a:p>
        </p:txBody>
      </p:sp>
      <p:sp>
        <p:nvSpPr>
          <p:cNvPr id="444" name="Google Shape;444;g8ae5cddb79_0_191:notes"/>
          <p:cNvSpPr txBox="1"/>
          <p:nvPr>
            <p:ph idx="12" type="sldNum"/>
          </p:nvPr>
        </p:nvSpPr>
        <p:spPr>
          <a:xfrm>
            <a:off x="3849689" y="9378408"/>
            <a:ext cx="2946300" cy="4944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0" name="Shape 450"/>
        <p:cNvGrpSpPr/>
        <p:nvPr/>
      </p:nvGrpSpPr>
      <p:grpSpPr>
        <a:xfrm>
          <a:off x="0" y="0"/>
          <a:ext cx="0" cy="0"/>
          <a:chOff x="0" y="0"/>
          <a:chExt cx="0" cy="0"/>
        </a:xfrm>
      </p:grpSpPr>
      <p:sp>
        <p:nvSpPr>
          <p:cNvPr id="451" name="Google Shape;451;g8a51609bb1_0_13: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8a51609bb1_0_13: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g8a51609bb1_0_13: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2" name="Shape 462"/>
        <p:cNvGrpSpPr/>
        <p:nvPr/>
      </p:nvGrpSpPr>
      <p:grpSpPr>
        <a:xfrm>
          <a:off x="0" y="0"/>
          <a:ext cx="0" cy="0"/>
          <a:chOff x="0" y="0"/>
          <a:chExt cx="0" cy="0"/>
        </a:xfrm>
      </p:grpSpPr>
      <p:sp>
        <p:nvSpPr>
          <p:cNvPr id="463" name="Google Shape;463;g8a51609bb1_0_30: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8a51609bb1_0_30: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5" name="Google Shape;465;g8a51609bb1_0_30: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1" name="Shape 471"/>
        <p:cNvGrpSpPr/>
        <p:nvPr/>
      </p:nvGrpSpPr>
      <p:grpSpPr>
        <a:xfrm>
          <a:off x="0" y="0"/>
          <a:ext cx="0" cy="0"/>
          <a:chOff x="0" y="0"/>
          <a:chExt cx="0" cy="0"/>
        </a:xfrm>
      </p:grpSpPr>
      <p:sp>
        <p:nvSpPr>
          <p:cNvPr id="472" name="Google Shape;472;g8a51609bb1_0_45: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8a51609bb1_0_45: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1050">
                <a:solidFill>
                  <a:srgbClr val="3C4043"/>
                </a:solidFill>
                <a:highlight>
                  <a:srgbClr val="FFFFFF"/>
                </a:highlight>
                <a:latin typeface="Roboto"/>
                <a:ea typeface="Roboto"/>
                <a:cs typeface="Roboto"/>
                <a:sym typeface="Roboto"/>
              </a:rPr>
              <a:t>The ES Supreme Court in a ruling of 30 June 2020 endorses the exclusion of LPG cars from the Plan Moves, , considering that they do not contribute to decarbonisation objectives and recall that this technology already has significant fiscal support: </a:t>
            </a:r>
            <a:r>
              <a:rPr lang="en-GB" sz="1050" u="sng">
                <a:solidFill>
                  <a:srgbClr val="1A73E8"/>
                </a:solidFill>
                <a:highlight>
                  <a:srgbClr val="FFFFFF"/>
                </a:highlight>
                <a:latin typeface="Roboto"/>
                <a:ea typeface="Roboto"/>
                <a:cs typeface="Roboto"/>
                <a:sym typeface="Roboto"/>
                <a:hlinkClick r:id="rId2"/>
              </a:rPr>
              <a:t>https://www.eleconomista.es/energia/noticias/10637947/06/20/El-Supremo-avala-dejar-fuera-del-Plan-Moves-a-los-coches-de-GLP.html</a:t>
            </a:r>
            <a:endParaRPr/>
          </a:p>
        </p:txBody>
      </p:sp>
      <p:sp>
        <p:nvSpPr>
          <p:cNvPr id="474" name="Google Shape;474;g8a51609bb1_0_45: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1" name="Shape 481"/>
        <p:cNvGrpSpPr/>
        <p:nvPr/>
      </p:nvGrpSpPr>
      <p:grpSpPr>
        <a:xfrm>
          <a:off x="0" y="0"/>
          <a:ext cx="0" cy="0"/>
          <a:chOff x="0" y="0"/>
          <a:chExt cx="0" cy="0"/>
        </a:xfrm>
      </p:grpSpPr>
      <p:sp>
        <p:nvSpPr>
          <p:cNvPr id="482" name="Google Shape;482;g8b60a84dd2_1_125: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8b60a84dd2_1_125: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g8b60a84dd2_1_125: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9" name="Shape 489"/>
        <p:cNvGrpSpPr/>
        <p:nvPr/>
      </p:nvGrpSpPr>
      <p:grpSpPr>
        <a:xfrm>
          <a:off x="0" y="0"/>
          <a:ext cx="0" cy="0"/>
          <a:chOff x="0" y="0"/>
          <a:chExt cx="0" cy="0"/>
        </a:xfrm>
      </p:grpSpPr>
      <p:sp>
        <p:nvSpPr>
          <p:cNvPr id="490" name="Google Shape;490;g8b75df62ec_0_103: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8b75df62ec_0_103: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2" name="Google Shape;492;g8b75df62ec_0_103: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7" name="Shape 497"/>
        <p:cNvGrpSpPr/>
        <p:nvPr/>
      </p:nvGrpSpPr>
      <p:grpSpPr>
        <a:xfrm>
          <a:off x="0" y="0"/>
          <a:ext cx="0" cy="0"/>
          <a:chOff x="0" y="0"/>
          <a:chExt cx="0" cy="0"/>
        </a:xfrm>
      </p:grpSpPr>
      <p:sp>
        <p:nvSpPr>
          <p:cNvPr id="498" name="Google Shape;498;g8b75df62ec_0_112: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8b75df62ec_0_112: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0" name="Google Shape;500;g8b75df62ec_0_112: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9" name="Shape 509"/>
        <p:cNvGrpSpPr/>
        <p:nvPr/>
      </p:nvGrpSpPr>
      <p:grpSpPr>
        <a:xfrm>
          <a:off x="0" y="0"/>
          <a:ext cx="0" cy="0"/>
          <a:chOff x="0" y="0"/>
          <a:chExt cx="0" cy="0"/>
        </a:xfrm>
      </p:grpSpPr>
      <p:sp>
        <p:nvSpPr>
          <p:cNvPr id="510" name="Google Shape;510;g8b75df62ec_0_131: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8b75df62ec_0_131: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2" name="Google Shape;512;g8b75df62ec_0_131: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0" name="Shape 520"/>
        <p:cNvGrpSpPr/>
        <p:nvPr/>
      </p:nvGrpSpPr>
      <p:grpSpPr>
        <a:xfrm>
          <a:off x="0" y="0"/>
          <a:ext cx="0" cy="0"/>
          <a:chOff x="0" y="0"/>
          <a:chExt cx="0" cy="0"/>
        </a:xfrm>
      </p:grpSpPr>
      <p:sp>
        <p:nvSpPr>
          <p:cNvPr id="521" name="Google Shape;521;g8b5f9e9bb8_0_0: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8b5f9e9bb8_0_0: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g8b5f9e9bb8_0_0: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8" name="Shape 538"/>
        <p:cNvGrpSpPr/>
        <p:nvPr/>
      </p:nvGrpSpPr>
      <p:grpSpPr>
        <a:xfrm>
          <a:off x="0" y="0"/>
          <a:ext cx="0" cy="0"/>
          <a:chOff x="0" y="0"/>
          <a:chExt cx="0" cy="0"/>
        </a:xfrm>
      </p:grpSpPr>
      <p:sp>
        <p:nvSpPr>
          <p:cNvPr id="539" name="Google Shape;539;g8b60a84dd2_1_0:notes"/>
          <p:cNvSpPr/>
          <p:nvPr>
            <p:ph idx="2" type="sldImg"/>
          </p:nvPr>
        </p:nvSpPr>
        <p:spPr>
          <a:xfrm>
            <a:off x="1359535" y="1234281"/>
            <a:ext cx="4078500" cy="333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0" name="Google Shape;540;g8b60a84dd2_1_0:notes"/>
          <p:cNvSpPr txBox="1"/>
          <p:nvPr>
            <p:ph idx="1" type="body"/>
          </p:nvPr>
        </p:nvSpPr>
        <p:spPr>
          <a:xfrm>
            <a:off x="679768" y="4751983"/>
            <a:ext cx="5438100" cy="3888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GB"/>
              <a:t>Spain + Italy get about 20% each of the grants – over €60bn</a:t>
            </a:r>
            <a:endParaRPr/>
          </a:p>
        </p:txBody>
      </p:sp>
      <p:sp>
        <p:nvSpPr>
          <p:cNvPr id="541" name="Google Shape;541;g8b60a84dd2_1_0:notes"/>
          <p:cNvSpPr txBox="1"/>
          <p:nvPr>
            <p:ph idx="12" type="sldNum"/>
          </p:nvPr>
        </p:nvSpPr>
        <p:spPr>
          <a:xfrm>
            <a:off x="3850443" y="9378824"/>
            <a:ext cx="2945700" cy="4953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9" name="Shape 549"/>
        <p:cNvGrpSpPr/>
        <p:nvPr/>
      </p:nvGrpSpPr>
      <p:grpSpPr>
        <a:xfrm>
          <a:off x="0" y="0"/>
          <a:ext cx="0" cy="0"/>
          <a:chOff x="0" y="0"/>
          <a:chExt cx="0" cy="0"/>
        </a:xfrm>
      </p:grpSpPr>
      <p:sp>
        <p:nvSpPr>
          <p:cNvPr id="550" name="Google Shape;550;p15:notes"/>
          <p:cNvSpPr txBox="1"/>
          <p:nvPr>
            <p:ph idx="1" type="body"/>
          </p:nvPr>
        </p:nvSpPr>
        <p:spPr>
          <a:xfrm>
            <a:off x="679452" y="4689995"/>
            <a:ext cx="5438775" cy="444364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1" name="Google Shape;551;p15:notes"/>
          <p:cNvSpPr/>
          <p:nvPr>
            <p:ph idx="2" type="sldImg"/>
          </p:nvPr>
        </p:nvSpPr>
        <p:spPr>
          <a:xfrm>
            <a:off x="930275" y="741363"/>
            <a:ext cx="4937125" cy="37020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6" name="Shape 556"/>
        <p:cNvGrpSpPr/>
        <p:nvPr/>
      </p:nvGrpSpPr>
      <p:grpSpPr>
        <a:xfrm>
          <a:off x="0" y="0"/>
          <a:ext cx="0" cy="0"/>
          <a:chOff x="0" y="0"/>
          <a:chExt cx="0" cy="0"/>
        </a:xfrm>
      </p:grpSpPr>
      <p:sp>
        <p:nvSpPr>
          <p:cNvPr id="557" name="Google Shape;557;g821cad1f05_0_20:notes"/>
          <p:cNvSpPr txBox="1"/>
          <p:nvPr>
            <p:ph idx="1" type="body"/>
          </p:nvPr>
        </p:nvSpPr>
        <p:spPr>
          <a:xfrm>
            <a:off x="679452" y="4689995"/>
            <a:ext cx="5438700" cy="4443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8" name="Google Shape;558;g821cad1f05_0_20: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2" name="Shape 562"/>
        <p:cNvGrpSpPr/>
        <p:nvPr/>
      </p:nvGrpSpPr>
      <p:grpSpPr>
        <a:xfrm>
          <a:off x="0" y="0"/>
          <a:ext cx="0" cy="0"/>
          <a:chOff x="0" y="0"/>
          <a:chExt cx="0" cy="0"/>
        </a:xfrm>
      </p:grpSpPr>
      <p:sp>
        <p:nvSpPr>
          <p:cNvPr id="563" name="Google Shape;563;g8b75df62ec_0_95: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4" name="Google Shape;564;g8b75df62ec_0_95:notes"/>
          <p:cNvSpPr txBox="1"/>
          <p:nvPr>
            <p:ph idx="1" type="body"/>
          </p:nvPr>
        </p:nvSpPr>
        <p:spPr>
          <a:xfrm>
            <a:off x="679452" y="4689995"/>
            <a:ext cx="5438700" cy="4443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b="0" i="0" sz="1200" u="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0" i="0" lang="en-GB" sz="1200" u="none" strike="noStrike">
                <a:solidFill>
                  <a:schemeClr val="dk1"/>
                </a:solidFill>
                <a:latin typeface="Calibri"/>
                <a:ea typeface="Calibri"/>
                <a:cs typeface="Calibri"/>
                <a:sym typeface="Calibri"/>
              </a:rPr>
              <a:t>Most of the </a:t>
            </a:r>
            <a:r>
              <a:rPr b="1" i="0" lang="en-GB" sz="1200" u="none" strike="noStrike">
                <a:solidFill>
                  <a:schemeClr val="dk1"/>
                </a:solidFill>
                <a:latin typeface="Calibri"/>
                <a:ea typeface="Calibri"/>
                <a:cs typeface="Calibri"/>
                <a:sym typeface="Calibri"/>
              </a:rPr>
              <a:t>EV manufacturing in Europe is expected to be located in Germany, France, Spain and Italy </a:t>
            </a:r>
            <a:r>
              <a:rPr b="0" i="0" lang="en-GB" sz="1200" u="none" strike="noStrike">
                <a:solidFill>
                  <a:schemeClr val="dk1"/>
                </a:solidFill>
                <a:latin typeface="Calibri"/>
                <a:ea typeface="Calibri"/>
                <a:cs typeface="Calibri"/>
                <a:sym typeface="Calibri"/>
              </a:rPr>
              <a:t>(also the UK31), but parts of the future manufacturing are also expected to be located in central and eastern EU counties, notably </a:t>
            </a:r>
            <a:r>
              <a:rPr b="1" i="0" lang="en-GB" sz="1200" u="none" strike="noStrike">
                <a:solidFill>
                  <a:schemeClr val="dk1"/>
                </a:solidFill>
                <a:latin typeface="Calibri"/>
                <a:ea typeface="Calibri"/>
                <a:cs typeface="Calibri"/>
                <a:sym typeface="Calibri"/>
              </a:rPr>
              <a:t>Slovakia</a:t>
            </a:r>
            <a:r>
              <a:rPr b="0" i="0" lang="en-GB" sz="1200" u="none" strike="noStrike">
                <a:solidFill>
                  <a:schemeClr val="dk1"/>
                </a:solidFill>
                <a:latin typeface="Calibri"/>
                <a:ea typeface="Calibri"/>
                <a:cs typeface="Calibri"/>
                <a:sym typeface="Calibri"/>
              </a:rPr>
              <a:t>, Czech Republic and Hungary which rely on conventional car manufacturing today. </a:t>
            </a:r>
            <a:endParaRPr/>
          </a:p>
          <a:p>
            <a:pPr indent="0" lvl="0" marL="0" rtl="0" algn="l">
              <a:lnSpc>
                <a:spcPct val="100000"/>
              </a:lnSpc>
              <a:spcBef>
                <a:spcPts val="0"/>
              </a:spcBef>
              <a:spcAft>
                <a:spcPts val="0"/>
              </a:spcAft>
              <a:buSzPts val="1400"/>
              <a:buNone/>
            </a:pPr>
            <a:r>
              <a:t/>
            </a:r>
            <a:endParaRPr/>
          </a:p>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Calibri"/>
                <a:ea typeface="Calibri"/>
                <a:cs typeface="Calibri"/>
                <a:sym typeface="Calibri"/>
              </a:rPr>
              <a:t>L’attuale quadro normativo che regola le batterie è predatato rispetto alla rivoluzione elettrica della mobilità e la Commissione Europea sta lavorando ad un nuovo quadro normativo. Una proposta per la revisione della Direttiva Batterie da parte della Commissione è attesa ad Ottobre 2020 e altri strumenti regolatori relativi alle performance di sostenibilità, al design intelligente, alla circolarità, all’accesso alle informazioni e all'approvvigionamento responsabile dei materiali sono in fase di consultazione. Se l’Europa gioca bene le sue carte, potrebbe presto dotarsi di un quadro regolatore solido e all’avanguardia, dove il termine “sostenibile” non è più “un’aggiunta”, ma diventa lo standard intrinseco della mobilità elettrica e di tutte le applicazioni a batteria utilizzate o vendute in Europa.</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b="0" i="0" lang="en-GB" sz="1200">
                <a:solidFill>
                  <a:schemeClr val="dk1"/>
                </a:solidFill>
                <a:latin typeface="Calibri"/>
                <a:ea typeface="Calibri"/>
                <a:cs typeface="Calibri"/>
                <a:sym typeface="Calibri"/>
              </a:rPr>
              <a:t>Quickly on the regulatory tools. There is no clarity but what we know:</a:t>
            </a:r>
            <a:endParaRPr/>
          </a:p>
          <a:p>
            <a:pPr indent="0" lvl="0" marL="0" rtl="0" algn="l">
              <a:lnSpc>
                <a:spcPct val="100000"/>
              </a:lnSpc>
              <a:spcBef>
                <a:spcPts val="0"/>
              </a:spcBef>
              <a:spcAft>
                <a:spcPts val="0"/>
              </a:spcAft>
              <a:buSzPts val="1400"/>
              <a:buNone/>
            </a:pPr>
            <a:r>
              <a:rPr b="0" i="0" lang="en-GB" sz="1200">
                <a:solidFill>
                  <a:schemeClr val="dk1"/>
                </a:solidFill>
                <a:latin typeface="Calibri"/>
                <a:ea typeface="Calibri"/>
                <a:cs typeface="Calibri"/>
                <a:sym typeface="Calibri"/>
              </a:rPr>
              <a:t>- Battery package proposed in october 2020, so end of this year</a:t>
            </a:r>
            <a:endParaRPr/>
          </a:p>
          <a:p>
            <a:pPr indent="0" lvl="0" marL="0" rtl="0" algn="l">
              <a:lnSpc>
                <a:spcPct val="100000"/>
              </a:lnSpc>
              <a:spcBef>
                <a:spcPts val="0"/>
              </a:spcBef>
              <a:spcAft>
                <a:spcPts val="0"/>
              </a:spcAft>
              <a:buSzPts val="1400"/>
              <a:buNone/>
            </a:pPr>
            <a:r>
              <a:rPr b="0" i="0" lang="en-GB" sz="1200">
                <a:solidFill>
                  <a:schemeClr val="dk1"/>
                </a:solidFill>
                <a:latin typeface="Calibri"/>
                <a:ea typeface="Calibri"/>
                <a:cs typeface="Calibri"/>
                <a:sym typeface="Calibri"/>
              </a:rPr>
              <a:t>- We will either have 2 regulations: 1 dealing with end of life &amp; recycling (review of Bat Directive) and 2. dealing with sustainability requirements &amp; sourcing of metals, so "beginning" of battery life :) Whether they are combined in 1 regulation or separate, all our asks remain valid - and we want a regulation (not directive) to ensure harmonised implementation </a:t>
            </a:r>
            <a:endParaRPr/>
          </a:p>
          <a:p>
            <a:pPr indent="0" lvl="0" marL="0" rtl="0" algn="l">
              <a:lnSpc>
                <a:spcPct val="100000"/>
              </a:lnSpc>
              <a:spcBef>
                <a:spcPts val="0"/>
              </a:spcBef>
              <a:spcAft>
                <a:spcPts val="0"/>
              </a:spcAft>
              <a:buSzPts val="1400"/>
              <a:buNone/>
            </a:pPr>
            <a:br>
              <a:rPr b="0" i="0" lang="en-GB" sz="1200">
                <a:solidFill>
                  <a:schemeClr val="dk1"/>
                </a:solidFill>
                <a:latin typeface="Calibri"/>
                <a:ea typeface="Calibri"/>
                <a:cs typeface="Calibri"/>
                <a:sym typeface="Calibri"/>
              </a:rPr>
            </a:br>
            <a:endParaRPr b="0" i="0"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0" i="0" lang="en-GB" sz="1200">
                <a:solidFill>
                  <a:schemeClr val="dk1"/>
                </a:solidFill>
                <a:latin typeface="Calibri"/>
                <a:ea typeface="Calibri"/>
                <a:cs typeface="Calibri"/>
                <a:sym typeface="Calibri"/>
              </a:rPr>
              <a:t>CO2 impact - not proposed, as there is no proposal until Oct 2020. This is what we want as a priority - to push companies locate battery factories in areas with clean electricity, to incorporate "green" into the business case of their investments as Northvolt is already doing</a:t>
            </a:r>
            <a:endParaRPr/>
          </a:p>
          <a:p>
            <a:pPr indent="0" lvl="0" marL="0" rtl="0" algn="l">
              <a:lnSpc>
                <a:spcPct val="100000"/>
              </a:lnSpc>
              <a:spcBef>
                <a:spcPts val="0"/>
              </a:spcBef>
              <a:spcAft>
                <a:spcPts val="0"/>
              </a:spcAft>
              <a:buSzPts val="1400"/>
              <a:buNone/>
            </a:pPr>
            <a:r>
              <a:t/>
            </a:r>
            <a:endParaRPr/>
          </a:p>
        </p:txBody>
      </p:sp>
      <p:sp>
        <p:nvSpPr>
          <p:cNvPr id="565" name="Google Shape;565;g8b75df62ec_0_95:notes"/>
          <p:cNvSpPr txBox="1"/>
          <p:nvPr>
            <p:ph idx="12" type="sldNum"/>
          </p:nvPr>
        </p:nvSpPr>
        <p:spPr>
          <a:xfrm>
            <a:off x="3849689" y="9378408"/>
            <a:ext cx="2946300" cy="4944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1" name="Shape 571"/>
        <p:cNvGrpSpPr/>
        <p:nvPr/>
      </p:nvGrpSpPr>
      <p:grpSpPr>
        <a:xfrm>
          <a:off x="0" y="0"/>
          <a:ext cx="0" cy="0"/>
          <a:chOff x="0" y="0"/>
          <a:chExt cx="0" cy="0"/>
        </a:xfrm>
      </p:grpSpPr>
      <p:sp>
        <p:nvSpPr>
          <p:cNvPr id="572" name="Google Shape;572;g8b75df62ec_0_26: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8b75df62ec_0_26: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g8b75df62ec_0_26: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9" name="Shape 579"/>
        <p:cNvGrpSpPr/>
        <p:nvPr/>
      </p:nvGrpSpPr>
      <p:grpSpPr>
        <a:xfrm>
          <a:off x="0" y="0"/>
          <a:ext cx="0" cy="0"/>
          <a:chOff x="0" y="0"/>
          <a:chExt cx="0" cy="0"/>
        </a:xfrm>
      </p:grpSpPr>
      <p:sp>
        <p:nvSpPr>
          <p:cNvPr id="580" name="Google Shape;580;g8b75df62ec_0_123: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8b75df62ec_0_123: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2" name="Google Shape;582;g8b75df62ec_0_123: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7" name="Shape 587"/>
        <p:cNvGrpSpPr/>
        <p:nvPr/>
      </p:nvGrpSpPr>
      <p:grpSpPr>
        <a:xfrm>
          <a:off x="0" y="0"/>
          <a:ext cx="0" cy="0"/>
          <a:chOff x="0" y="0"/>
          <a:chExt cx="0" cy="0"/>
        </a:xfrm>
      </p:grpSpPr>
      <p:sp>
        <p:nvSpPr>
          <p:cNvPr id="588" name="Google Shape;588;g8b75df62ec_0_143: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9" name="Google Shape;589;g8b75df62ec_0_143:notes"/>
          <p:cNvSpPr txBox="1"/>
          <p:nvPr>
            <p:ph idx="1" type="body"/>
          </p:nvPr>
        </p:nvSpPr>
        <p:spPr>
          <a:xfrm>
            <a:off x="679452" y="4689995"/>
            <a:ext cx="5438700" cy="4443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Cars &amp; CO2 Standards have been the most important tool to lower emissions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A regulation, on all newly cars sold in the EU market</a:t>
            </a:r>
            <a:endParaRPr/>
          </a:p>
        </p:txBody>
      </p:sp>
      <p:sp>
        <p:nvSpPr>
          <p:cNvPr id="590" name="Google Shape;590;g8b75df62ec_0_143:notes"/>
          <p:cNvSpPr txBox="1"/>
          <p:nvPr>
            <p:ph idx="12" type="sldNum"/>
          </p:nvPr>
        </p:nvSpPr>
        <p:spPr>
          <a:xfrm>
            <a:off x="3849689" y="9378408"/>
            <a:ext cx="2946300" cy="4944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8" name="Shape 618"/>
        <p:cNvGrpSpPr/>
        <p:nvPr/>
      </p:nvGrpSpPr>
      <p:grpSpPr>
        <a:xfrm>
          <a:off x="0" y="0"/>
          <a:ext cx="0" cy="0"/>
          <a:chOff x="0" y="0"/>
          <a:chExt cx="0" cy="0"/>
        </a:xfrm>
      </p:grpSpPr>
      <p:sp>
        <p:nvSpPr>
          <p:cNvPr id="619" name="Google Shape;619;g8a51609bb1_0_0:notes"/>
          <p:cNvSpPr/>
          <p:nvPr>
            <p:ph idx="2" type="sldImg"/>
          </p:nvPr>
        </p:nvSpPr>
        <p:spPr>
          <a:xfrm>
            <a:off x="930275" y="741363"/>
            <a:ext cx="4937100" cy="3702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8a51609bb1_0_0:notes"/>
          <p:cNvSpPr txBox="1"/>
          <p:nvPr>
            <p:ph idx="1" type="body"/>
          </p:nvPr>
        </p:nvSpPr>
        <p:spPr>
          <a:xfrm>
            <a:off x="679452" y="4689995"/>
            <a:ext cx="5438700" cy="4443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1" name="Google Shape;621;g8a51609bb1_0_0:notes"/>
          <p:cNvSpPr txBox="1"/>
          <p:nvPr>
            <p:ph idx="12" type="sldNum"/>
          </p:nvPr>
        </p:nvSpPr>
        <p:spPr>
          <a:xfrm>
            <a:off x="3849689" y="9378408"/>
            <a:ext cx="2946300" cy="494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 Id="rId3"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 Id="rId3"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 Id="rId3"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0.jp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1.jpg"/><Relationship Id="rId3" Type="http://schemas.openxmlformats.org/officeDocument/2006/relationships/image" Target="../media/image19.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9.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jp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 1">
  <p:cSld name="Title Slide - 1">
    <p:spTree>
      <p:nvGrpSpPr>
        <p:cNvPr id="15" name="Shape 15"/>
        <p:cNvGrpSpPr/>
        <p:nvPr/>
      </p:nvGrpSpPr>
      <p:grpSpPr>
        <a:xfrm>
          <a:off x="0" y="0"/>
          <a:ext cx="0" cy="0"/>
          <a:chOff x="0" y="0"/>
          <a:chExt cx="0" cy="0"/>
        </a:xfrm>
      </p:grpSpPr>
      <p:pic>
        <p:nvPicPr>
          <p:cNvPr descr="bg3.jpg" id="16" name="Google Shape;16;p17"/>
          <p:cNvPicPr preferRelativeResize="0"/>
          <p:nvPr/>
        </p:nvPicPr>
        <p:blipFill rotWithShape="1">
          <a:blip r:embed="rId2">
            <a:alphaModFix/>
          </a:blip>
          <a:srcRect b="0" l="0" r="0" t="0"/>
          <a:stretch/>
        </p:blipFill>
        <p:spPr>
          <a:xfrm>
            <a:off x="0" y="-12095"/>
            <a:ext cx="9144000" cy="6949440"/>
          </a:xfrm>
          <a:prstGeom prst="rect">
            <a:avLst/>
          </a:prstGeom>
          <a:noFill/>
          <a:ln>
            <a:noFill/>
          </a:ln>
        </p:spPr>
      </p:pic>
      <p:sp>
        <p:nvSpPr>
          <p:cNvPr id="17" name="Google Shape;17;p17"/>
          <p:cNvSpPr/>
          <p:nvPr/>
        </p:nvSpPr>
        <p:spPr>
          <a:xfrm>
            <a:off x="-1935" y="-12095"/>
            <a:ext cx="9144000" cy="6949440"/>
          </a:xfrm>
          <a:prstGeom prst="rect">
            <a:avLst/>
          </a:prstGeom>
          <a:solidFill>
            <a:schemeClr val="lt1">
              <a:alpha val="6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descr="logo-slide-t&amp;e-large-logo.png" id="18" name="Google Shape;18;p17"/>
          <p:cNvPicPr preferRelativeResize="0"/>
          <p:nvPr/>
        </p:nvPicPr>
        <p:blipFill rotWithShape="1">
          <a:blip r:embed="rId3">
            <a:alphaModFix/>
          </a:blip>
          <a:srcRect b="0" l="0" r="0" t="0"/>
          <a:stretch/>
        </p:blipFill>
        <p:spPr>
          <a:xfrm>
            <a:off x="4582161" y="325872"/>
            <a:ext cx="4368800" cy="1139131"/>
          </a:xfrm>
          <a:prstGeom prst="rect">
            <a:avLst/>
          </a:prstGeom>
          <a:noFill/>
          <a:ln>
            <a:noFill/>
          </a:ln>
        </p:spPr>
      </p:pic>
      <p:sp>
        <p:nvSpPr>
          <p:cNvPr id="19" name="Google Shape;19;p17"/>
          <p:cNvSpPr txBox="1"/>
          <p:nvPr>
            <p:ph type="ctrTitle"/>
          </p:nvPr>
        </p:nvSpPr>
        <p:spPr>
          <a:xfrm>
            <a:off x="1190655" y="4247094"/>
            <a:ext cx="7772400" cy="1470025"/>
          </a:xfrm>
          <a:prstGeom prst="rect">
            <a:avLst/>
          </a:prstGeom>
          <a:noFill/>
          <a:ln>
            <a:noFill/>
          </a:ln>
        </p:spPr>
        <p:txBody>
          <a:bodyPr anchorCtr="0" anchor="ctr" bIns="45700" lIns="91425" spcFirstLastPara="1" rIns="91425" wrap="square" tIns="45700">
            <a:normAutofit/>
          </a:bodyPr>
          <a:lstStyle>
            <a:lvl1pPr lvl="0" algn="r">
              <a:lnSpc>
                <a:spcPct val="70000"/>
              </a:lnSpc>
              <a:spcBef>
                <a:spcPts val="0"/>
              </a:spcBef>
              <a:spcAft>
                <a:spcPts val="0"/>
              </a:spcAft>
              <a:buSzPts val="1400"/>
              <a:buNone/>
              <a:defRPr>
                <a:solidFill>
                  <a:schemeClr val="dk1"/>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type="obj">
  <p:cSld name="OBJECT">
    <p:spTree>
      <p:nvGrpSpPr>
        <p:cNvPr id="20" name="Shape 20"/>
        <p:cNvGrpSpPr/>
        <p:nvPr/>
      </p:nvGrpSpPr>
      <p:grpSpPr>
        <a:xfrm>
          <a:off x="0" y="0"/>
          <a:ext cx="0" cy="0"/>
          <a:chOff x="0" y="0"/>
          <a:chExt cx="0" cy="0"/>
        </a:xfrm>
      </p:grpSpPr>
      <p:sp>
        <p:nvSpPr>
          <p:cNvPr id="21" name="Google Shape;21;p18"/>
          <p:cNvSpPr txBox="1"/>
          <p:nvPr>
            <p:ph type="title"/>
          </p:nvPr>
        </p:nvSpPr>
        <p:spPr>
          <a:xfrm>
            <a:off x="722377" y="172721"/>
            <a:ext cx="7555766" cy="1209040"/>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sz="33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2" name="Google Shape;22;p18"/>
          <p:cNvSpPr txBox="1"/>
          <p:nvPr>
            <p:ph idx="1" type="body"/>
          </p:nvPr>
        </p:nvSpPr>
        <p:spPr>
          <a:xfrm>
            <a:off x="714474" y="1600200"/>
            <a:ext cx="7535446" cy="417124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60"/>
              </a:spcBef>
              <a:spcAft>
                <a:spcPts val="0"/>
              </a:spcAft>
              <a:buClr>
                <a:srgbClr val="000000"/>
              </a:buClr>
              <a:buSzPts val="1800"/>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23" name="Google Shape;23;p18"/>
          <p:cNvSpPr txBox="1"/>
          <p:nvPr>
            <p:ph idx="12" type="sldNum"/>
          </p:nvPr>
        </p:nvSpPr>
        <p:spPr>
          <a:xfrm>
            <a:off x="8442943" y="51799"/>
            <a:ext cx="544814" cy="47625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1pPr>
            <a:lvl2pPr indent="0" lvl="1"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2pPr>
            <a:lvl3pPr indent="0" lvl="2"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3pPr>
            <a:lvl4pPr indent="0" lvl="3"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4pPr>
            <a:lvl5pPr indent="0" lvl="4"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5pPr>
            <a:lvl6pPr indent="0" lvl="5"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6pPr>
            <a:lvl7pPr indent="0" lvl="6"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7pPr>
            <a:lvl8pPr indent="0" lvl="7"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8pPr>
            <a:lvl9pPr indent="0" lvl="8"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 4">
  <p:cSld name="Title Slide - 4">
    <p:spTree>
      <p:nvGrpSpPr>
        <p:cNvPr id="24" name="Shape 24"/>
        <p:cNvGrpSpPr/>
        <p:nvPr/>
      </p:nvGrpSpPr>
      <p:grpSpPr>
        <a:xfrm>
          <a:off x="0" y="0"/>
          <a:ext cx="0" cy="0"/>
          <a:chOff x="0" y="0"/>
          <a:chExt cx="0" cy="0"/>
        </a:xfrm>
      </p:grpSpPr>
      <p:sp>
        <p:nvSpPr>
          <p:cNvPr id="25" name="Google Shape;25;p28"/>
          <p:cNvSpPr/>
          <p:nvPr/>
        </p:nvSpPr>
        <p:spPr>
          <a:xfrm>
            <a:off x="8463947" y="2"/>
            <a:ext cx="469285" cy="78661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 name="Google Shape;26;p28"/>
          <p:cNvSpPr txBox="1"/>
          <p:nvPr>
            <p:ph type="title"/>
          </p:nvPr>
        </p:nvSpPr>
        <p:spPr>
          <a:xfrm>
            <a:off x="734111" y="170868"/>
            <a:ext cx="7353249" cy="1698572"/>
          </a:xfrm>
          <a:prstGeom prst="rect">
            <a:avLst/>
          </a:prstGeom>
          <a:noFill/>
          <a:ln>
            <a:noFill/>
          </a:ln>
        </p:spPr>
        <p:txBody>
          <a:bodyPr anchorCtr="0" anchor="ctr" bIns="45700" lIns="91425" spcFirstLastPara="1" rIns="91425" wrap="square" tIns="45700">
            <a:noAutofit/>
          </a:bodyPr>
          <a:lstStyle>
            <a:lvl1pPr lvl="0" marR="0" algn="l">
              <a:lnSpc>
                <a:spcPct val="70000"/>
              </a:lnSpc>
              <a:spcBef>
                <a:spcPts val="0"/>
              </a:spcBef>
              <a:spcAft>
                <a:spcPts val="0"/>
              </a:spcAft>
              <a:buClr>
                <a:schemeClr val="dk1"/>
              </a:buClr>
              <a:buSzPts val="3300"/>
              <a:buFont typeface="Arial Black"/>
              <a:buNone/>
              <a:defRPr sz="3300">
                <a:solidFill>
                  <a:schemeClr val="dk1"/>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pic>
        <p:nvPicPr>
          <p:cNvPr descr="logo-slide-t&amp;e-large-logo.png" id="27" name="Google Shape;27;p28"/>
          <p:cNvPicPr preferRelativeResize="0"/>
          <p:nvPr/>
        </p:nvPicPr>
        <p:blipFill rotWithShape="1">
          <a:blip r:embed="rId2">
            <a:alphaModFix/>
          </a:blip>
          <a:srcRect b="0" l="0" r="0" t="0"/>
          <a:stretch/>
        </p:blipFill>
        <p:spPr>
          <a:xfrm>
            <a:off x="2334856" y="5301219"/>
            <a:ext cx="4738067" cy="1235414"/>
          </a:xfrm>
          <a:prstGeom prst="rect">
            <a:avLst/>
          </a:prstGeom>
          <a:noFill/>
          <a:ln>
            <a:noFill/>
          </a:ln>
        </p:spPr>
      </p:pic>
      <p:sp>
        <p:nvSpPr>
          <p:cNvPr id="28" name="Google Shape;28;p28"/>
          <p:cNvSpPr txBox="1"/>
          <p:nvPr>
            <p:ph idx="1" type="body"/>
          </p:nvPr>
        </p:nvSpPr>
        <p:spPr>
          <a:xfrm>
            <a:off x="734111" y="2540954"/>
            <a:ext cx="5179009" cy="51784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420"/>
              </a:spcBef>
              <a:spcAft>
                <a:spcPts val="0"/>
              </a:spcAft>
              <a:buClr>
                <a:srgbClr val="000000"/>
              </a:buClr>
              <a:buSzPts val="2100"/>
              <a:buFont typeface="Arial Black"/>
              <a:buNone/>
              <a:defRPr sz="2100" cap="none">
                <a:latin typeface="Arial Black"/>
                <a:ea typeface="Arial Black"/>
                <a:cs typeface="Arial Black"/>
                <a:sym typeface="Arial Black"/>
              </a:defRPr>
            </a:lvl1pPr>
            <a:lvl2pPr indent="-228600" lvl="1" marL="914400" algn="l">
              <a:lnSpc>
                <a:spcPct val="100000"/>
              </a:lnSpc>
              <a:spcBef>
                <a:spcPts val="270"/>
              </a:spcBef>
              <a:spcAft>
                <a:spcPts val="0"/>
              </a:spcAft>
              <a:buClr>
                <a:srgbClr val="000000"/>
              </a:buClr>
              <a:buSzPts val="1350"/>
              <a:buFont typeface="Arial Black"/>
              <a:buNone/>
              <a:defRPr>
                <a:latin typeface="Arial Black"/>
                <a:ea typeface="Arial Black"/>
                <a:cs typeface="Arial Black"/>
                <a:sym typeface="Arial Black"/>
              </a:defRPr>
            </a:lvl2pPr>
            <a:lvl3pPr indent="-228600" lvl="2" marL="1371600" algn="l">
              <a:lnSpc>
                <a:spcPct val="100000"/>
              </a:lnSpc>
              <a:spcBef>
                <a:spcPts val="270"/>
              </a:spcBef>
              <a:spcAft>
                <a:spcPts val="0"/>
              </a:spcAft>
              <a:buClr>
                <a:srgbClr val="000000"/>
              </a:buClr>
              <a:buSzPts val="1350"/>
              <a:buFont typeface="Arial Black"/>
              <a:buNone/>
              <a:defRPr>
                <a:latin typeface="Arial Black"/>
                <a:ea typeface="Arial Black"/>
                <a:cs typeface="Arial Black"/>
                <a:sym typeface="Arial Black"/>
              </a:defRPr>
            </a:lvl3pPr>
            <a:lvl4pPr indent="-228600" lvl="3" marL="1828800" algn="l">
              <a:lnSpc>
                <a:spcPct val="100000"/>
              </a:lnSpc>
              <a:spcBef>
                <a:spcPts val="270"/>
              </a:spcBef>
              <a:spcAft>
                <a:spcPts val="0"/>
              </a:spcAft>
              <a:buClr>
                <a:srgbClr val="000000"/>
              </a:buClr>
              <a:buSzPts val="1350"/>
              <a:buFont typeface="Arial Black"/>
              <a:buNone/>
              <a:defRPr>
                <a:latin typeface="Arial Black"/>
                <a:ea typeface="Arial Black"/>
                <a:cs typeface="Arial Black"/>
                <a:sym typeface="Arial Black"/>
              </a:defRPr>
            </a:lvl4pPr>
            <a:lvl5pPr indent="-228600" lvl="4" marL="2286000" algn="l">
              <a:lnSpc>
                <a:spcPct val="100000"/>
              </a:lnSpc>
              <a:spcBef>
                <a:spcPts val="270"/>
              </a:spcBef>
              <a:spcAft>
                <a:spcPts val="0"/>
              </a:spcAft>
              <a:buClr>
                <a:srgbClr val="000000"/>
              </a:buClr>
              <a:buSzPts val="1350"/>
              <a:buFont typeface="Arial Black"/>
              <a:buNone/>
              <a:defRPr>
                <a:latin typeface="Arial Black"/>
                <a:ea typeface="Arial Black"/>
                <a:cs typeface="Arial Black"/>
                <a:sym typeface="Arial Black"/>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Blocks">
  <p:cSld name="Two Content Blocks">
    <p:spTree>
      <p:nvGrpSpPr>
        <p:cNvPr id="29" name="Shape 29"/>
        <p:cNvGrpSpPr/>
        <p:nvPr/>
      </p:nvGrpSpPr>
      <p:grpSpPr>
        <a:xfrm>
          <a:off x="0" y="0"/>
          <a:ext cx="0" cy="0"/>
          <a:chOff x="0" y="0"/>
          <a:chExt cx="0" cy="0"/>
        </a:xfrm>
      </p:grpSpPr>
      <p:sp>
        <p:nvSpPr>
          <p:cNvPr id="30" name="Google Shape;30;p29"/>
          <p:cNvSpPr txBox="1"/>
          <p:nvPr>
            <p:ph type="title"/>
          </p:nvPr>
        </p:nvSpPr>
        <p:spPr>
          <a:xfrm>
            <a:off x="722377" y="203203"/>
            <a:ext cx="7555766" cy="1148079"/>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1" name="Google Shape;31;p29"/>
          <p:cNvSpPr txBox="1"/>
          <p:nvPr>
            <p:ph idx="12" type="sldNum"/>
          </p:nvPr>
        </p:nvSpPr>
        <p:spPr>
          <a:xfrm>
            <a:off x="8442943" y="51799"/>
            <a:ext cx="544814" cy="47625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1pPr>
            <a:lvl2pPr indent="0" lvl="1"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2pPr>
            <a:lvl3pPr indent="0" lvl="2"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3pPr>
            <a:lvl4pPr indent="0" lvl="3"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4pPr>
            <a:lvl5pPr indent="0" lvl="4"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5pPr>
            <a:lvl6pPr indent="0" lvl="5"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6pPr>
            <a:lvl7pPr indent="0" lvl="6"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7pPr>
            <a:lvl8pPr indent="0" lvl="7"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8pPr>
            <a:lvl9pPr indent="0" lvl="8"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32" name="Google Shape;32;p29"/>
          <p:cNvSpPr txBox="1"/>
          <p:nvPr>
            <p:ph idx="1" type="body"/>
          </p:nvPr>
        </p:nvSpPr>
        <p:spPr>
          <a:xfrm>
            <a:off x="4550688" y="1600202"/>
            <a:ext cx="3692798" cy="45259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rgbClr val="000000"/>
              </a:buClr>
              <a:buSzPts val="1350"/>
              <a:buFont typeface="Source Sans Pro"/>
              <a:buNone/>
              <a:defRPr sz="1350"/>
            </a:lvl1pPr>
            <a:lvl2pPr indent="-228600" lvl="1" marL="914400" algn="l">
              <a:lnSpc>
                <a:spcPct val="100000"/>
              </a:lnSpc>
              <a:spcBef>
                <a:spcPts val="270"/>
              </a:spcBef>
              <a:spcAft>
                <a:spcPts val="0"/>
              </a:spcAft>
              <a:buClr>
                <a:srgbClr val="000000"/>
              </a:buClr>
              <a:buSzPts val="1350"/>
              <a:buFont typeface="Source Sans Pro"/>
              <a:buNone/>
              <a:defRPr sz="1350"/>
            </a:lvl2pPr>
            <a:lvl3pPr indent="-228600" lvl="2" marL="1371600" algn="l">
              <a:lnSpc>
                <a:spcPct val="100000"/>
              </a:lnSpc>
              <a:spcBef>
                <a:spcPts val="270"/>
              </a:spcBef>
              <a:spcAft>
                <a:spcPts val="0"/>
              </a:spcAft>
              <a:buClr>
                <a:srgbClr val="000000"/>
              </a:buClr>
              <a:buSzPts val="1350"/>
              <a:buFont typeface="Source Sans Pro"/>
              <a:buNone/>
              <a:defRPr sz="1350"/>
            </a:lvl3pPr>
            <a:lvl4pPr indent="-228600" lvl="3" marL="1828800" algn="l">
              <a:lnSpc>
                <a:spcPct val="100000"/>
              </a:lnSpc>
              <a:spcBef>
                <a:spcPts val="270"/>
              </a:spcBef>
              <a:spcAft>
                <a:spcPts val="0"/>
              </a:spcAft>
              <a:buClr>
                <a:srgbClr val="000000"/>
              </a:buClr>
              <a:buSzPts val="1350"/>
              <a:buFont typeface="Source Sans Pro"/>
              <a:buNone/>
              <a:defRPr sz="1350"/>
            </a:lvl4pPr>
            <a:lvl5pPr indent="-228600" lvl="4" marL="2286000" algn="l">
              <a:lnSpc>
                <a:spcPct val="100000"/>
              </a:lnSpc>
              <a:spcBef>
                <a:spcPts val="270"/>
              </a:spcBef>
              <a:spcAft>
                <a:spcPts val="0"/>
              </a:spcAft>
              <a:buClr>
                <a:srgbClr val="000000"/>
              </a:buClr>
              <a:buSzPts val="1350"/>
              <a:buFont typeface="Source Sans Pro"/>
              <a:buNone/>
              <a:defRPr sz="1350"/>
            </a:lvl5pPr>
            <a:lvl6pPr indent="-314325" lvl="5" marL="2743200" algn="l">
              <a:lnSpc>
                <a:spcPct val="100000"/>
              </a:lnSpc>
              <a:spcBef>
                <a:spcPts val="270"/>
              </a:spcBef>
              <a:spcAft>
                <a:spcPts val="0"/>
              </a:spcAft>
              <a:buClr>
                <a:srgbClr val="00AEEF"/>
              </a:buClr>
              <a:buSzPts val="1350"/>
              <a:buFont typeface="Source Sans Pro"/>
              <a:buChar char="»"/>
              <a:defRPr sz="1350"/>
            </a:lvl6pPr>
            <a:lvl7pPr indent="-314325" lvl="6" marL="3200400" algn="l">
              <a:lnSpc>
                <a:spcPct val="100000"/>
              </a:lnSpc>
              <a:spcBef>
                <a:spcPts val="270"/>
              </a:spcBef>
              <a:spcAft>
                <a:spcPts val="0"/>
              </a:spcAft>
              <a:buClr>
                <a:srgbClr val="00AEEF"/>
              </a:buClr>
              <a:buSzPts val="1350"/>
              <a:buFont typeface="Source Sans Pro"/>
              <a:buChar char="»"/>
              <a:defRPr sz="1350"/>
            </a:lvl7pPr>
            <a:lvl8pPr indent="-314325" lvl="7" marL="3657600" algn="l">
              <a:lnSpc>
                <a:spcPct val="100000"/>
              </a:lnSpc>
              <a:spcBef>
                <a:spcPts val="270"/>
              </a:spcBef>
              <a:spcAft>
                <a:spcPts val="0"/>
              </a:spcAft>
              <a:buClr>
                <a:srgbClr val="00AEEF"/>
              </a:buClr>
              <a:buSzPts val="1350"/>
              <a:buFont typeface="Source Sans Pro"/>
              <a:buChar char="»"/>
              <a:defRPr sz="1350"/>
            </a:lvl8pPr>
            <a:lvl9pPr indent="-314325" lvl="8" marL="4114800" algn="l">
              <a:lnSpc>
                <a:spcPct val="100000"/>
              </a:lnSpc>
              <a:spcBef>
                <a:spcPts val="270"/>
              </a:spcBef>
              <a:spcAft>
                <a:spcPts val="0"/>
              </a:spcAft>
              <a:buClr>
                <a:srgbClr val="00AEEF"/>
              </a:buClr>
              <a:buSzPts val="1350"/>
              <a:buFont typeface="Source Sans Pro"/>
              <a:buChar char="»"/>
              <a:defRPr sz="1350"/>
            </a:lvl9pPr>
          </a:lstStyle>
          <a:p/>
        </p:txBody>
      </p:sp>
      <p:sp>
        <p:nvSpPr>
          <p:cNvPr id="33" name="Google Shape;33;p29"/>
          <p:cNvSpPr txBox="1"/>
          <p:nvPr>
            <p:ph idx="2" type="body"/>
          </p:nvPr>
        </p:nvSpPr>
        <p:spPr>
          <a:xfrm>
            <a:off x="694155" y="1600202"/>
            <a:ext cx="3692798" cy="45259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rgbClr val="000000"/>
              </a:buClr>
              <a:buSzPts val="1350"/>
              <a:buFont typeface="Source Sans Pro"/>
              <a:buNone/>
              <a:defRPr sz="1350"/>
            </a:lvl1pPr>
            <a:lvl2pPr indent="-228600" lvl="1" marL="914400" algn="l">
              <a:lnSpc>
                <a:spcPct val="100000"/>
              </a:lnSpc>
              <a:spcBef>
                <a:spcPts val="270"/>
              </a:spcBef>
              <a:spcAft>
                <a:spcPts val="0"/>
              </a:spcAft>
              <a:buClr>
                <a:srgbClr val="000000"/>
              </a:buClr>
              <a:buSzPts val="1350"/>
              <a:buFont typeface="Source Sans Pro"/>
              <a:buNone/>
              <a:defRPr sz="1350"/>
            </a:lvl2pPr>
            <a:lvl3pPr indent="-228600" lvl="2" marL="1371600" algn="l">
              <a:lnSpc>
                <a:spcPct val="100000"/>
              </a:lnSpc>
              <a:spcBef>
                <a:spcPts val="270"/>
              </a:spcBef>
              <a:spcAft>
                <a:spcPts val="0"/>
              </a:spcAft>
              <a:buClr>
                <a:srgbClr val="000000"/>
              </a:buClr>
              <a:buSzPts val="1350"/>
              <a:buFont typeface="Source Sans Pro"/>
              <a:buNone/>
              <a:defRPr sz="1350"/>
            </a:lvl3pPr>
            <a:lvl4pPr indent="-228600" lvl="3" marL="1828800" algn="l">
              <a:lnSpc>
                <a:spcPct val="100000"/>
              </a:lnSpc>
              <a:spcBef>
                <a:spcPts val="270"/>
              </a:spcBef>
              <a:spcAft>
                <a:spcPts val="0"/>
              </a:spcAft>
              <a:buClr>
                <a:srgbClr val="000000"/>
              </a:buClr>
              <a:buSzPts val="1350"/>
              <a:buFont typeface="Source Sans Pro"/>
              <a:buNone/>
              <a:defRPr sz="1350"/>
            </a:lvl4pPr>
            <a:lvl5pPr indent="-228600" lvl="4" marL="2286000" algn="l">
              <a:lnSpc>
                <a:spcPct val="100000"/>
              </a:lnSpc>
              <a:spcBef>
                <a:spcPts val="270"/>
              </a:spcBef>
              <a:spcAft>
                <a:spcPts val="0"/>
              </a:spcAft>
              <a:buClr>
                <a:srgbClr val="000000"/>
              </a:buClr>
              <a:buSzPts val="1350"/>
              <a:buFont typeface="Source Sans Pro"/>
              <a:buNone/>
              <a:defRPr sz="1350"/>
            </a:lvl5pPr>
            <a:lvl6pPr indent="-314325" lvl="5" marL="2743200" algn="l">
              <a:lnSpc>
                <a:spcPct val="100000"/>
              </a:lnSpc>
              <a:spcBef>
                <a:spcPts val="270"/>
              </a:spcBef>
              <a:spcAft>
                <a:spcPts val="0"/>
              </a:spcAft>
              <a:buClr>
                <a:srgbClr val="00AEEF"/>
              </a:buClr>
              <a:buSzPts val="1350"/>
              <a:buFont typeface="Source Sans Pro"/>
              <a:buChar char="»"/>
              <a:defRPr sz="1350"/>
            </a:lvl6pPr>
            <a:lvl7pPr indent="-314325" lvl="6" marL="3200400" algn="l">
              <a:lnSpc>
                <a:spcPct val="100000"/>
              </a:lnSpc>
              <a:spcBef>
                <a:spcPts val="270"/>
              </a:spcBef>
              <a:spcAft>
                <a:spcPts val="0"/>
              </a:spcAft>
              <a:buClr>
                <a:srgbClr val="00AEEF"/>
              </a:buClr>
              <a:buSzPts val="1350"/>
              <a:buFont typeface="Source Sans Pro"/>
              <a:buChar char="»"/>
              <a:defRPr sz="1350"/>
            </a:lvl7pPr>
            <a:lvl8pPr indent="-314325" lvl="7" marL="3657600" algn="l">
              <a:lnSpc>
                <a:spcPct val="100000"/>
              </a:lnSpc>
              <a:spcBef>
                <a:spcPts val="270"/>
              </a:spcBef>
              <a:spcAft>
                <a:spcPts val="0"/>
              </a:spcAft>
              <a:buClr>
                <a:srgbClr val="00AEEF"/>
              </a:buClr>
              <a:buSzPts val="1350"/>
              <a:buFont typeface="Source Sans Pro"/>
              <a:buChar char="»"/>
              <a:defRPr sz="1350"/>
            </a:lvl8pPr>
            <a:lvl9pPr indent="-314325" lvl="8" marL="4114800" algn="l">
              <a:lnSpc>
                <a:spcPct val="100000"/>
              </a:lnSpc>
              <a:spcBef>
                <a:spcPts val="270"/>
              </a:spcBef>
              <a:spcAft>
                <a:spcPts val="0"/>
              </a:spcAft>
              <a:buClr>
                <a:srgbClr val="00AEEF"/>
              </a:buClr>
              <a:buSzPts val="1350"/>
              <a:buFont typeface="Source Sans Pro"/>
              <a:buChar char="»"/>
              <a:defRPr sz="1350"/>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Blocks - Blue">
  <p:cSld name="Two Content Blocks - Blue">
    <p:spTree>
      <p:nvGrpSpPr>
        <p:cNvPr id="34" name="Shape 34"/>
        <p:cNvGrpSpPr/>
        <p:nvPr/>
      </p:nvGrpSpPr>
      <p:grpSpPr>
        <a:xfrm>
          <a:off x="0" y="0"/>
          <a:ext cx="0" cy="0"/>
          <a:chOff x="0" y="0"/>
          <a:chExt cx="0" cy="0"/>
        </a:xfrm>
      </p:grpSpPr>
      <p:sp>
        <p:nvSpPr>
          <p:cNvPr id="35" name="Google Shape;35;p30"/>
          <p:cNvSpPr txBox="1"/>
          <p:nvPr>
            <p:ph type="title"/>
          </p:nvPr>
        </p:nvSpPr>
        <p:spPr>
          <a:xfrm>
            <a:off x="722377" y="203203"/>
            <a:ext cx="7555766" cy="1148079"/>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6" name="Google Shape;36;p30"/>
          <p:cNvSpPr txBox="1"/>
          <p:nvPr>
            <p:ph idx="1" type="body"/>
          </p:nvPr>
        </p:nvSpPr>
        <p:spPr>
          <a:xfrm>
            <a:off x="4713111" y="2596261"/>
            <a:ext cx="3536809" cy="3118740"/>
          </a:xfrm>
          <a:prstGeom prst="rect">
            <a:avLst/>
          </a:prstGeom>
          <a:noFill/>
          <a:ln cap="flat" cmpd="sng" w="9525">
            <a:solidFill>
              <a:srgbClr val="00AEEF"/>
            </a:solidFill>
            <a:prstDash val="solid"/>
            <a:round/>
            <a:headEnd len="sm" w="sm" type="none"/>
            <a:tailEnd len="sm" w="sm" type="none"/>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rgbClr val="000000"/>
              </a:buClr>
              <a:buSzPts val="1350"/>
              <a:buFont typeface="Source Sans Pro"/>
              <a:buNone/>
              <a:defRPr sz="1350"/>
            </a:lvl1pPr>
            <a:lvl2pPr indent="-228600" lvl="1" marL="914400" algn="l">
              <a:lnSpc>
                <a:spcPct val="100000"/>
              </a:lnSpc>
              <a:spcBef>
                <a:spcPts val="270"/>
              </a:spcBef>
              <a:spcAft>
                <a:spcPts val="0"/>
              </a:spcAft>
              <a:buClr>
                <a:srgbClr val="000000"/>
              </a:buClr>
              <a:buSzPts val="1350"/>
              <a:buFont typeface="Source Sans Pro"/>
              <a:buNone/>
              <a:defRPr sz="1350"/>
            </a:lvl2pPr>
            <a:lvl3pPr indent="-228600" lvl="2" marL="1371600" algn="l">
              <a:lnSpc>
                <a:spcPct val="100000"/>
              </a:lnSpc>
              <a:spcBef>
                <a:spcPts val="270"/>
              </a:spcBef>
              <a:spcAft>
                <a:spcPts val="0"/>
              </a:spcAft>
              <a:buClr>
                <a:srgbClr val="000000"/>
              </a:buClr>
              <a:buSzPts val="1350"/>
              <a:buFont typeface="Source Sans Pro"/>
              <a:buNone/>
              <a:defRPr sz="1350"/>
            </a:lvl3pPr>
            <a:lvl4pPr indent="-228600" lvl="3" marL="1828800" algn="l">
              <a:lnSpc>
                <a:spcPct val="100000"/>
              </a:lnSpc>
              <a:spcBef>
                <a:spcPts val="270"/>
              </a:spcBef>
              <a:spcAft>
                <a:spcPts val="0"/>
              </a:spcAft>
              <a:buClr>
                <a:srgbClr val="000000"/>
              </a:buClr>
              <a:buSzPts val="1350"/>
              <a:buFont typeface="Source Sans Pro"/>
              <a:buNone/>
              <a:defRPr sz="1350"/>
            </a:lvl4pPr>
            <a:lvl5pPr indent="-228600" lvl="4" marL="2286000" algn="l">
              <a:lnSpc>
                <a:spcPct val="100000"/>
              </a:lnSpc>
              <a:spcBef>
                <a:spcPts val="270"/>
              </a:spcBef>
              <a:spcAft>
                <a:spcPts val="0"/>
              </a:spcAft>
              <a:buClr>
                <a:srgbClr val="000000"/>
              </a:buClr>
              <a:buSzPts val="1350"/>
              <a:buFont typeface="Source Sans Pro"/>
              <a:buNone/>
              <a:defRPr sz="1350"/>
            </a:lvl5pPr>
            <a:lvl6pPr indent="-314325" lvl="5" marL="2743200" algn="l">
              <a:lnSpc>
                <a:spcPct val="100000"/>
              </a:lnSpc>
              <a:spcBef>
                <a:spcPts val="270"/>
              </a:spcBef>
              <a:spcAft>
                <a:spcPts val="0"/>
              </a:spcAft>
              <a:buClr>
                <a:srgbClr val="00AEEF"/>
              </a:buClr>
              <a:buSzPts val="1350"/>
              <a:buFont typeface="Source Sans Pro"/>
              <a:buChar char="»"/>
              <a:defRPr sz="1350"/>
            </a:lvl6pPr>
            <a:lvl7pPr indent="-314325" lvl="6" marL="3200400" algn="l">
              <a:lnSpc>
                <a:spcPct val="100000"/>
              </a:lnSpc>
              <a:spcBef>
                <a:spcPts val="270"/>
              </a:spcBef>
              <a:spcAft>
                <a:spcPts val="0"/>
              </a:spcAft>
              <a:buClr>
                <a:srgbClr val="00AEEF"/>
              </a:buClr>
              <a:buSzPts val="1350"/>
              <a:buFont typeface="Source Sans Pro"/>
              <a:buChar char="»"/>
              <a:defRPr sz="1350"/>
            </a:lvl7pPr>
            <a:lvl8pPr indent="-314325" lvl="7" marL="3657600" algn="l">
              <a:lnSpc>
                <a:spcPct val="100000"/>
              </a:lnSpc>
              <a:spcBef>
                <a:spcPts val="270"/>
              </a:spcBef>
              <a:spcAft>
                <a:spcPts val="0"/>
              </a:spcAft>
              <a:buClr>
                <a:srgbClr val="00AEEF"/>
              </a:buClr>
              <a:buSzPts val="1350"/>
              <a:buFont typeface="Source Sans Pro"/>
              <a:buChar char="»"/>
              <a:defRPr sz="1350"/>
            </a:lvl8pPr>
            <a:lvl9pPr indent="-314325" lvl="8" marL="4114800" algn="l">
              <a:lnSpc>
                <a:spcPct val="100000"/>
              </a:lnSpc>
              <a:spcBef>
                <a:spcPts val="270"/>
              </a:spcBef>
              <a:spcAft>
                <a:spcPts val="0"/>
              </a:spcAft>
              <a:buClr>
                <a:srgbClr val="00AEEF"/>
              </a:buClr>
              <a:buSzPts val="1350"/>
              <a:buFont typeface="Source Sans Pro"/>
              <a:buChar char="»"/>
              <a:defRPr sz="1350"/>
            </a:lvl9pPr>
          </a:lstStyle>
          <a:p/>
        </p:txBody>
      </p:sp>
      <p:sp>
        <p:nvSpPr>
          <p:cNvPr id="37" name="Google Shape;37;p30"/>
          <p:cNvSpPr txBox="1"/>
          <p:nvPr>
            <p:ph idx="12" type="sldNum"/>
          </p:nvPr>
        </p:nvSpPr>
        <p:spPr>
          <a:xfrm>
            <a:off x="8442943" y="51799"/>
            <a:ext cx="544814" cy="47625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1pPr>
            <a:lvl2pPr indent="0" lvl="1"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2pPr>
            <a:lvl3pPr indent="0" lvl="2"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3pPr>
            <a:lvl4pPr indent="0" lvl="3"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4pPr>
            <a:lvl5pPr indent="0" lvl="4"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5pPr>
            <a:lvl6pPr indent="0" lvl="5"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6pPr>
            <a:lvl7pPr indent="0" lvl="6"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7pPr>
            <a:lvl8pPr indent="0" lvl="7"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8pPr>
            <a:lvl9pPr indent="0" lvl="8"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38" name="Google Shape;38;p30"/>
          <p:cNvSpPr txBox="1"/>
          <p:nvPr>
            <p:ph idx="2" type="body"/>
          </p:nvPr>
        </p:nvSpPr>
        <p:spPr>
          <a:xfrm>
            <a:off x="4713405" y="2074316"/>
            <a:ext cx="3543460" cy="427879"/>
          </a:xfrm>
          <a:prstGeom prst="rect">
            <a:avLst/>
          </a:prstGeom>
          <a:solidFill>
            <a:srgbClr val="00AEEF"/>
          </a:solidFill>
          <a:ln>
            <a:noFill/>
          </a:ln>
        </p:spPr>
        <p:txBody>
          <a:bodyPr anchorCtr="0" anchor="t" bIns="45700" lIns="91425" spcFirstLastPara="1" rIns="91425" wrap="square" tIns="45700">
            <a:normAutofit/>
          </a:bodyPr>
          <a:lstStyle>
            <a:lvl1pPr indent="-228600" lvl="0" marL="457200" algn="ctr">
              <a:lnSpc>
                <a:spcPct val="100000"/>
              </a:lnSpc>
              <a:spcBef>
                <a:spcPts val="315"/>
              </a:spcBef>
              <a:spcAft>
                <a:spcPts val="0"/>
              </a:spcAft>
              <a:buClr>
                <a:srgbClr val="FFFFFF"/>
              </a:buClr>
              <a:buSzPts val="1575"/>
              <a:buFont typeface="Arial Black"/>
              <a:buNone/>
              <a:defRPr b="1" sz="1575" cap="none">
                <a:solidFill>
                  <a:srgbClr val="FFFFFF"/>
                </a:solidFill>
                <a:latin typeface="Arial Black"/>
                <a:ea typeface="Arial Black"/>
                <a:cs typeface="Arial Black"/>
                <a:sym typeface="Arial Black"/>
              </a:defRPr>
            </a:lvl1pPr>
            <a:lvl2pPr indent="-228600" lvl="1" marL="914400" algn="l">
              <a:lnSpc>
                <a:spcPct val="100000"/>
              </a:lnSpc>
              <a:spcBef>
                <a:spcPts val="270"/>
              </a:spcBef>
              <a:spcAft>
                <a:spcPts val="0"/>
              </a:spcAft>
              <a:buClr>
                <a:srgbClr val="000000"/>
              </a:buClr>
              <a:buSzPts val="1350"/>
              <a:buFont typeface="Source Sans Pro"/>
              <a:buNone/>
              <a:defRPr cap="none"/>
            </a:lvl2pPr>
            <a:lvl3pPr indent="-228600" lvl="2" marL="1371600" algn="l">
              <a:lnSpc>
                <a:spcPct val="100000"/>
              </a:lnSpc>
              <a:spcBef>
                <a:spcPts val="270"/>
              </a:spcBef>
              <a:spcAft>
                <a:spcPts val="0"/>
              </a:spcAft>
              <a:buClr>
                <a:srgbClr val="000000"/>
              </a:buClr>
              <a:buSzPts val="1350"/>
              <a:buFont typeface="Source Sans Pro"/>
              <a:buNone/>
              <a:defRPr cap="none"/>
            </a:lvl3pPr>
            <a:lvl4pPr indent="-228600" lvl="3" marL="1828800" algn="l">
              <a:lnSpc>
                <a:spcPct val="100000"/>
              </a:lnSpc>
              <a:spcBef>
                <a:spcPts val="270"/>
              </a:spcBef>
              <a:spcAft>
                <a:spcPts val="0"/>
              </a:spcAft>
              <a:buClr>
                <a:srgbClr val="000000"/>
              </a:buClr>
              <a:buSzPts val="1350"/>
              <a:buFont typeface="Source Sans Pro"/>
              <a:buNone/>
              <a:defRPr cap="none"/>
            </a:lvl4pPr>
            <a:lvl5pPr indent="-228600" lvl="4" marL="2286000" algn="l">
              <a:lnSpc>
                <a:spcPct val="100000"/>
              </a:lnSpc>
              <a:spcBef>
                <a:spcPts val="270"/>
              </a:spcBef>
              <a:spcAft>
                <a:spcPts val="0"/>
              </a:spcAft>
              <a:buClr>
                <a:srgbClr val="000000"/>
              </a:buClr>
              <a:buSzPts val="1350"/>
              <a:buFont typeface="Source Sans Pro"/>
              <a:buNone/>
              <a:defRPr cap="none"/>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39" name="Google Shape;39;p30"/>
          <p:cNvSpPr txBox="1"/>
          <p:nvPr>
            <p:ph idx="3" type="body"/>
          </p:nvPr>
        </p:nvSpPr>
        <p:spPr>
          <a:xfrm>
            <a:off x="694154" y="2596261"/>
            <a:ext cx="3553290" cy="3118740"/>
          </a:xfrm>
          <a:prstGeom prst="rect">
            <a:avLst/>
          </a:prstGeom>
          <a:noFill/>
          <a:ln cap="flat" cmpd="sng" w="9525">
            <a:solidFill>
              <a:srgbClr val="00AEEF"/>
            </a:solidFill>
            <a:prstDash val="solid"/>
            <a:round/>
            <a:headEnd len="sm" w="sm" type="none"/>
            <a:tailEnd len="sm" w="sm" type="none"/>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rgbClr val="000000"/>
              </a:buClr>
              <a:buSzPts val="1350"/>
              <a:buFont typeface="Source Sans Pro"/>
              <a:buNone/>
              <a:defRPr sz="1350"/>
            </a:lvl1pPr>
            <a:lvl2pPr indent="-228600" lvl="1" marL="914400" algn="l">
              <a:lnSpc>
                <a:spcPct val="100000"/>
              </a:lnSpc>
              <a:spcBef>
                <a:spcPts val="270"/>
              </a:spcBef>
              <a:spcAft>
                <a:spcPts val="0"/>
              </a:spcAft>
              <a:buClr>
                <a:srgbClr val="000000"/>
              </a:buClr>
              <a:buSzPts val="1350"/>
              <a:buFont typeface="Source Sans Pro"/>
              <a:buNone/>
              <a:defRPr sz="1350"/>
            </a:lvl2pPr>
            <a:lvl3pPr indent="-228600" lvl="2" marL="1371600" algn="l">
              <a:lnSpc>
                <a:spcPct val="100000"/>
              </a:lnSpc>
              <a:spcBef>
                <a:spcPts val="270"/>
              </a:spcBef>
              <a:spcAft>
                <a:spcPts val="0"/>
              </a:spcAft>
              <a:buClr>
                <a:srgbClr val="000000"/>
              </a:buClr>
              <a:buSzPts val="1350"/>
              <a:buFont typeface="Source Sans Pro"/>
              <a:buNone/>
              <a:defRPr sz="1350"/>
            </a:lvl3pPr>
            <a:lvl4pPr indent="-228600" lvl="3" marL="1828800" algn="l">
              <a:lnSpc>
                <a:spcPct val="100000"/>
              </a:lnSpc>
              <a:spcBef>
                <a:spcPts val="270"/>
              </a:spcBef>
              <a:spcAft>
                <a:spcPts val="0"/>
              </a:spcAft>
              <a:buClr>
                <a:srgbClr val="000000"/>
              </a:buClr>
              <a:buSzPts val="1350"/>
              <a:buFont typeface="Source Sans Pro"/>
              <a:buNone/>
              <a:defRPr sz="1350"/>
            </a:lvl4pPr>
            <a:lvl5pPr indent="-228600" lvl="4" marL="2286000" algn="l">
              <a:lnSpc>
                <a:spcPct val="100000"/>
              </a:lnSpc>
              <a:spcBef>
                <a:spcPts val="270"/>
              </a:spcBef>
              <a:spcAft>
                <a:spcPts val="0"/>
              </a:spcAft>
              <a:buClr>
                <a:srgbClr val="000000"/>
              </a:buClr>
              <a:buSzPts val="1350"/>
              <a:buFont typeface="Source Sans Pro"/>
              <a:buNone/>
              <a:defRPr sz="1350"/>
            </a:lvl5pPr>
            <a:lvl6pPr indent="-314325" lvl="5" marL="2743200" algn="l">
              <a:lnSpc>
                <a:spcPct val="100000"/>
              </a:lnSpc>
              <a:spcBef>
                <a:spcPts val="270"/>
              </a:spcBef>
              <a:spcAft>
                <a:spcPts val="0"/>
              </a:spcAft>
              <a:buClr>
                <a:srgbClr val="00AEEF"/>
              </a:buClr>
              <a:buSzPts val="1350"/>
              <a:buFont typeface="Source Sans Pro"/>
              <a:buChar char="»"/>
              <a:defRPr sz="1350"/>
            </a:lvl6pPr>
            <a:lvl7pPr indent="-314325" lvl="6" marL="3200400" algn="l">
              <a:lnSpc>
                <a:spcPct val="100000"/>
              </a:lnSpc>
              <a:spcBef>
                <a:spcPts val="270"/>
              </a:spcBef>
              <a:spcAft>
                <a:spcPts val="0"/>
              </a:spcAft>
              <a:buClr>
                <a:srgbClr val="00AEEF"/>
              </a:buClr>
              <a:buSzPts val="1350"/>
              <a:buFont typeface="Source Sans Pro"/>
              <a:buChar char="»"/>
              <a:defRPr sz="1350"/>
            </a:lvl7pPr>
            <a:lvl8pPr indent="-314325" lvl="7" marL="3657600" algn="l">
              <a:lnSpc>
                <a:spcPct val="100000"/>
              </a:lnSpc>
              <a:spcBef>
                <a:spcPts val="270"/>
              </a:spcBef>
              <a:spcAft>
                <a:spcPts val="0"/>
              </a:spcAft>
              <a:buClr>
                <a:srgbClr val="00AEEF"/>
              </a:buClr>
              <a:buSzPts val="1350"/>
              <a:buFont typeface="Source Sans Pro"/>
              <a:buChar char="»"/>
              <a:defRPr sz="1350"/>
            </a:lvl8pPr>
            <a:lvl9pPr indent="-314325" lvl="8" marL="4114800" algn="l">
              <a:lnSpc>
                <a:spcPct val="100000"/>
              </a:lnSpc>
              <a:spcBef>
                <a:spcPts val="270"/>
              </a:spcBef>
              <a:spcAft>
                <a:spcPts val="0"/>
              </a:spcAft>
              <a:buClr>
                <a:srgbClr val="00AEEF"/>
              </a:buClr>
              <a:buSzPts val="1350"/>
              <a:buFont typeface="Source Sans Pro"/>
              <a:buChar char="»"/>
              <a:defRPr sz="1350"/>
            </a:lvl9pPr>
          </a:lstStyle>
          <a:p/>
        </p:txBody>
      </p:sp>
      <p:sp>
        <p:nvSpPr>
          <p:cNvPr id="40" name="Google Shape;40;p30"/>
          <p:cNvSpPr txBox="1"/>
          <p:nvPr>
            <p:ph idx="4" type="body"/>
          </p:nvPr>
        </p:nvSpPr>
        <p:spPr>
          <a:xfrm>
            <a:off x="694154" y="2074316"/>
            <a:ext cx="3553290" cy="427879"/>
          </a:xfrm>
          <a:prstGeom prst="rect">
            <a:avLst/>
          </a:prstGeom>
          <a:solidFill>
            <a:srgbClr val="00AEEF"/>
          </a:solidFill>
          <a:ln>
            <a:noFill/>
          </a:ln>
        </p:spPr>
        <p:txBody>
          <a:bodyPr anchorCtr="0" anchor="t" bIns="45700" lIns="91425" spcFirstLastPara="1" rIns="91425" wrap="square" tIns="45700">
            <a:normAutofit/>
          </a:bodyPr>
          <a:lstStyle>
            <a:lvl1pPr indent="-228600" lvl="0" marL="457200" algn="ctr">
              <a:lnSpc>
                <a:spcPct val="100000"/>
              </a:lnSpc>
              <a:spcBef>
                <a:spcPts val="315"/>
              </a:spcBef>
              <a:spcAft>
                <a:spcPts val="0"/>
              </a:spcAft>
              <a:buClr>
                <a:srgbClr val="FFFFFF"/>
              </a:buClr>
              <a:buSzPts val="1575"/>
              <a:buFont typeface="Arial Black"/>
              <a:buNone/>
              <a:defRPr b="1" sz="1575" cap="none">
                <a:solidFill>
                  <a:srgbClr val="FFFFFF"/>
                </a:solidFill>
                <a:latin typeface="Arial Black"/>
                <a:ea typeface="Arial Black"/>
                <a:cs typeface="Arial Black"/>
                <a:sym typeface="Arial Black"/>
              </a:defRPr>
            </a:lvl1pPr>
            <a:lvl2pPr indent="-228600" lvl="1" marL="914400" algn="l">
              <a:lnSpc>
                <a:spcPct val="100000"/>
              </a:lnSpc>
              <a:spcBef>
                <a:spcPts val="270"/>
              </a:spcBef>
              <a:spcAft>
                <a:spcPts val="0"/>
              </a:spcAft>
              <a:buClr>
                <a:srgbClr val="000000"/>
              </a:buClr>
              <a:buSzPts val="1350"/>
              <a:buFont typeface="Source Sans Pro"/>
              <a:buNone/>
              <a:defRPr cap="none"/>
            </a:lvl2pPr>
            <a:lvl3pPr indent="-228600" lvl="2" marL="1371600" algn="l">
              <a:lnSpc>
                <a:spcPct val="100000"/>
              </a:lnSpc>
              <a:spcBef>
                <a:spcPts val="270"/>
              </a:spcBef>
              <a:spcAft>
                <a:spcPts val="0"/>
              </a:spcAft>
              <a:buClr>
                <a:srgbClr val="000000"/>
              </a:buClr>
              <a:buSzPts val="1350"/>
              <a:buFont typeface="Source Sans Pro"/>
              <a:buNone/>
              <a:defRPr cap="none"/>
            </a:lvl3pPr>
            <a:lvl4pPr indent="-228600" lvl="3" marL="1828800" algn="l">
              <a:lnSpc>
                <a:spcPct val="100000"/>
              </a:lnSpc>
              <a:spcBef>
                <a:spcPts val="270"/>
              </a:spcBef>
              <a:spcAft>
                <a:spcPts val="0"/>
              </a:spcAft>
              <a:buClr>
                <a:srgbClr val="000000"/>
              </a:buClr>
              <a:buSzPts val="1350"/>
              <a:buFont typeface="Source Sans Pro"/>
              <a:buNone/>
              <a:defRPr cap="none"/>
            </a:lvl4pPr>
            <a:lvl5pPr indent="-228600" lvl="4" marL="2286000" algn="l">
              <a:lnSpc>
                <a:spcPct val="100000"/>
              </a:lnSpc>
              <a:spcBef>
                <a:spcPts val="270"/>
              </a:spcBef>
              <a:spcAft>
                <a:spcPts val="0"/>
              </a:spcAft>
              <a:buClr>
                <a:srgbClr val="000000"/>
              </a:buClr>
              <a:buSzPts val="1350"/>
              <a:buFont typeface="Source Sans Pro"/>
              <a:buNone/>
              <a:defRPr cap="none"/>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age Break - Cars">
  <p:cSld name="Page Break - Cars">
    <p:spTree>
      <p:nvGrpSpPr>
        <p:cNvPr id="41" name="Shape 41"/>
        <p:cNvGrpSpPr/>
        <p:nvPr/>
      </p:nvGrpSpPr>
      <p:grpSpPr>
        <a:xfrm>
          <a:off x="0" y="0"/>
          <a:ext cx="0" cy="0"/>
          <a:chOff x="0" y="0"/>
          <a:chExt cx="0" cy="0"/>
        </a:xfrm>
      </p:grpSpPr>
      <p:pic>
        <p:nvPicPr>
          <p:cNvPr descr="cars-modified-ppt.jpg" id="42" name="Google Shape;42;p31"/>
          <p:cNvPicPr preferRelativeResize="0"/>
          <p:nvPr/>
        </p:nvPicPr>
        <p:blipFill rotWithShape="1">
          <a:blip r:embed="rId2">
            <a:alphaModFix/>
          </a:blip>
          <a:srcRect b="0" l="0" r="0" t="0"/>
          <a:stretch/>
        </p:blipFill>
        <p:spPr>
          <a:xfrm>
            <a:off x="0" y="2"/>
            <a:ext cx="9144000" cy="6857999"/>
          </a:xfrm>
          <a:prstGeom prst="rect">
            <a:avLst/>
          </a:prstGeom>
          <a:noFill/>
          <a:ln>
            <a:noFill/>
          </a:ln>
        </p:spPr>
      </p:pic>
      <p:sp>
        <p:nvSpPr>
          <p:cNvPr id="43" name="Google Shape;43;p31"/>
          <p:cNvSpPr/>
          <p:nvPr/>
        </p:nvSpPr>
        <p:spPr>
          <a:xfrm>
            <a:off x="2511" y="3"/>
            <a:ext cx="9144000" cy="6857999"/>
          </a:xfrm>
          <a:prstGeom prst="rect">
            <a:avLst/>
          </a:prstGeom>
          <a:solidFill>
            <a:schemeClr val="lt1">
              <a:alpha val="6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4" name="Google Shape;44;p31"/>
          <p:cNvSpPr txBox="1"/>
          <p:nvPr>
            <p:ph type="title"/>
          </p:nvPr>
        </p:nvSpPr>
        <p:spPr>
          <a:xfrm>
            <a:off x="25454" y="2755224"/>
            <a:ext cx="8803587" cy="2071774"/>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b="1" sz="8625">
                <a:solidFill>
                  <a:srgbClr val="00AEEF"/>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5" name="Google Shape;45;p31"/>
          <p:cNvSpPr txBox="1"/>
          <p:nvPr>
            <p:ph idx="1" type="body"/>
          </p:nvPr>
        </p:nvSpPr>
        <p:spPr>
          <a:xfrm>
            <a:off x="59884" y="1765297"/>
            <a:ext cx="5710238" cy="1584325"/>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320"/>
              </a:spcBef>
              <a:spcAft>
                <a:spcPts val="0"/>
              </a:spcAft>
              <a:buClr>
                <a:srgbClr val="FFFFFF"/>
              </a:buClr>
              <a:buSzPts val="6600"/>
              <a:buFont typeface="Arial Black"/>
              <a:buNone/>
              <a:defRPr sz="6600" cap="none">
                <a:solidFill>
                  <a:srgbClr val="FFFFFF"/>
                </a:solidFill>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nd Slide - with contact info">
  <p:cSld name="End Slide - with contact info">
    <p:spTree>
      <p:nvGrpSpPr>
        <p:cNvPr id="46" name="Shape 46"/>
        <p:cNvGrpSpPr/>
        <p:nvPr/>
      </p:nvGrpSpPr>
      <p:grpSpPr>
        <a:xfrm>
          <a:off x="0" y="0"/>
          <a:ext cx="0" cy="0"/>
          <a:chOff x="0" y="0"/>
          <a:chExt cx="0" cy="0"/>
        </a:xfrm>
      </p:grpSpPr>
      <p:sp>
        <p:nvSpPr>
          <p:cNvPr id="47" name="Google Shape;47;p32"/>
          <p:cNvSpPr txBox="1"/>
          <p:nvPr>
            <p:ph type="title"/>
          </p:nvPr>
        </p:nvSpPr>
        <p:spPr>
          <a:xfrm>
            <a:off x="724635" y="193043"/>
            <a:ext cx="7555766" cy="1148079"/>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8" name="Google Shape;48;p32"/>
          <p:cNvSpPr txBox="1"/>
          <p:nvPr>
            <p:ph idx="12" type="sldNum"/>
          </p:nvPr>
        </p:nvSpPr>
        <p:spPr>
          <a:xfrm>
            <a:off x="8442943" y="51799"/>
            <a:ext cx="544814" cy="47625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1pPr>
            <a:lvl2pPr indent="0" lvl="1"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2pPr>
            <a:lvl3pPr indent="0" lvl="2"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3pPr>
            <a:lvl4pPr indent="0" lvl="3"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4pPr>
            <a:lvl5pPr indent="0" lvl="4"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5pPr>
            <a:lvl6pPr indent="0" lvl="5"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6pPr>
            <a:lvl7pPr indent="0" lvl="6"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7pPr>
            <a:lvl8pPr indent="0" lvl="7"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8pPr>
            <a:lvl9pPr indent="0" lvl="8"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pic>
        <p:nvPicPr>
          <p:cNvPr descr="LogoT&amp;E_webadress.png" id="49" name="Google Shape;49;p32"/>
          <p:cNvPicPr preferRelativeResize="0"/>
          <p:nvPr/>
        </p:nvPicPr>
        <p:blipFill rotWithShape="1">
          <a:blip r:embed="rId2">
            <a:alphaModFix/>
          </a:blip>
          <a:srcRect b="0" l="0" r="0" t="0"/>
          <a:stretch/>
        </p:blipFill>
        <p:spPr>
          <a:xfrm>
            <a:off x="6732241" y="5894845"/>
            <a:ext cx="2098593" cy="672130"/>
          </a:xfrm>
          <a:prstGeom prst="rect">
            <a:avLst/>
          </a:prstGeom>
          <a:noFill/>
          <a:ln>
            <a:noFill/>
          </a:ln>
        </p:spPr>
      </p:pic>
      <p:sp>
        <p:nvSpPr>
          <p:cNvPr id="50" name="Google Shape;50;p32"/>
          <p:cNvSpPr txBox="1"/>
          <p:nvPr>
            <p:ph idx="1" type="body"/>
          </p:nvPr>
        </p:nvSpPr>
        <p:spPr>
          <a:xfrm>
            <a:off x="404094" y="5610526"/>
            <a:ext cx="5680075" cy="42703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00"/>
              </a:spcBef>
              <a:spcAft>
                <a:spcPts val="0"/>
              </a:spcAft>
              <a:buClr>
                <a:srgbClr val="000000"/>
              </a:buClr>
              <a:buSzPts val="1500"/>
              <a:buFont typeface="Arial Black"/>
              <a:buNone/>
              <a:defRPr sz="1500" cap="none">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51" name="Google Shape;51;p32"/>
          <p:cNvSpPr txBox="1"/>
          <p:nvPr>
            <p:ph idx="2" type="body"/>
          </p:nvPr>
        </p:nvSpPr>
        <p:spPr>
          <a:xfrm>
            <a:off x="404094" y="5966441"/>
            <a:ext cx="5680075" cy="40388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rgbClr val="000000"/>
              </a:buClr>
              <a:buSzPts val="1350"/>
              <a:buFont typeface="Source Sans Pro"/>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52" name="Google Shape;52;p32"/>
          <p:cNvSpPr txBox="1"/>
          <p:nvPr>
            <p:ph idx="3" type="body"/>
          </p:nvPr>
        </p:nvSpPr>
        <p:spPr>
          <a:xfrm>
            <a:off x="1565275" y="1787525"/>
            <a:ext cx="1889126" cy="78263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rgbClr val="000000"/>
              </a:buClr>
              <a:buSzPts val="3000"/>
              <a:buFont typeface="Arial Black"/>
              <a:buNone/>
              <a:defRPr sz="3000">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53" name="Google Shape;53;p32"/>
          <p:cNvSpPr txBox="1"/>
          <p:nvPr>
            <p:ph idx="4" type="body"/>
          </p:nvPr>
        </p:nvSpPr>
        <p:spPr>
          <a:xfrm>
            <a:off x="1565275" y="2945765"/>
            <a:ext cx="1889126" cy="78263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rgbClr val="000000"/>
              </a:buClr>
              <a:buSzPts val="3000"/>
              <a:buFont typeface="Arial Black"/>
              <a:buNone/>
              <a:defRPr sz="3000">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54" name="Google Shape;54;p32"/>
          <p:cNvSpPr txBox="1"/>
          <p:nvPr>
            <p:ph idx="5" type="body"/>
          </p:nvPr>
        </p:nvSpPr>
        <p:spPr>
          <a:xfrm>
            <a:off x="1565275" y="4043045"/>
            <a:ext cx="1889125" cy="78263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rgbClr val="000000"/>
              </a:buClr>
              <a:buSzPts val="3000"/>
              <a:buFont typeface="Arial Black"/>
              <a:buNone/>
              <a:defRPr sz="3000">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55" name="Google Shape;55;p32"/>
          <p:cNvSpPr txBox="1"/>
          <p:nvPr>
            <p:ph idx="6" type="body"/>
          </p:nvPr>
        </p:nvSpPr>
        <p:spPr>
          <a:xfrm>
            <a:off x="404094" y="6268721"/>
            <a:ext cx="5680075" cy="40388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rgbClr val="000000"/>
              </a:buClr>
              <a:buSzPts val="1350"/>
              <a:buFont typeface="Source Sans Pro"/>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56" name="Google Shape;56;p32"/>
          <p:cNvSpPr txBox="1"/>
          <p:nvPr>
            <p:ph idx="7" type="body"/>
          </p:nvPr>
        </p:nvSpPr>
        <p:spPr>
          <a:xfrm>
            <a:off x="2273534" y="1965286"/>
            <a:ext cx="6006867" cy="85919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rgbClr val="000000"/>
              </a:buClr>
              <a:buSzPts val="1350"/>
              <a:buFont typeface="Source Sans Pro"/>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57" name="Google Shape;57;p32"/>
          <p:cNvSpPr txBox="1"/>
          <p:nvPr>
            <p:ph idx="8" type="body"/>
          </p:nvPr>
        </p:nvSpPr>
        <p:spPr>
          <a:xfrm>
            <a:off x="2273534" y="3184486"/>
            <a:ext cx="6006867" cy="77791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rgbClr val="000000"/>
              </a:buClr>
              <a:buSzPts val="1350"/>
              <a:buFont typeface="Source Sans Pro"/>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58" name="Google Shape;58;p32"/>
          <p:cNvSpPr txBox="1"/>
          <p:nvPr>
            <p:ph idx="9" type="body"/>
          </p:nvPr>
        </p:nvSpPr>
        <p:spPr>
          <a:xfrm>
            <a:off x="2273534" y="4241126"/>
            <a:ext cx="6006867" cy="83887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rgbClr val="000000"/>
              </a:buClr>
              <a:buSzPts val="1350"/>
              <a:buFont typeface="Source Sans Pro"/>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nd Slide - with no contact info">
  <p:cSld name="End Slide - with no contact info">
    <p:spTree>
      <p:nvGrpSpPr>
        <p:cNvPr id="59" name="Shape 59"/>
        <p:cNvGrpSpPr/>
        <p:nvPr/>
      </p:nvGrpSpPr>
      <p:grpSpPr>
        <a:xfrm>
          <a:off x="0" y="0"/>
          <a:ext cx="0" cy="0"/>
          <a:chOff x="0" y="0"/>
          <a:chExt cx="0" cy="0"/>
        </a:xfrm>
      </p:grpSpPr>
      <p:sp>
        <p:nvSpPr>
          <p:cNvPr id="60" name="Google Shape;60;p33"/>
          <p:cNvSpPr txBox="1"/>
          <p:nvPr>
            <p:ph type="title"/>
          </p:nvPr>
        </p:nvSpPr>
        <p:spPr>
          <a:xfrm>
            <a:off x="724635" y="193043"/>
            <a:ext cx="7555766" cy="1148079"/>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1" name="Google Shape;61;p33"/>
          <p:cNvSpPr txBox="1"/>
          <p:nvPr>
            <p:ph idx="12" type="sldNum"/>
          </p:nvPr>
        </p:nvSpPr>
        <p:spPr>
          <a:xfrm>
            <a:off x="8442943" y="51799"/>
            <a:ext cx="544814" cy="47625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1pPr>
            <a:lvl2pPr indent="0" lvl="1"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2pPr>
            <a:lvl3pPr indent="0" lvl="2"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3pPr>
            <a:lvl4pPr indent="0" lvl="3"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4pPr>
            <a:lvl5pPr indent="0" lvl="4"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5pPr>
            <a:lvl6pPr indent="0" lvl="5"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6pPr>
            <a:lvl7pPr indent="0" lvl="6"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7pPr>
            <a:lvl8pPr indent="0" lvl="7"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8pPr>
            <a:lvl9pPr indent="0" lvl="8" marL="0" marR="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pic>
        <p:nvPicPr>
          <p:cNvPr descr="LogoT&amp;E_webadress.png" id="62" name="Google Shape;62;p33"/>
          <p:cNvPicPr preferRelativeResize="0"/>
          <p:nvPr/>
        </p:nvPicPr>
        <p:blipFill rotWithShape="1">
          <a:blip r:embed="rId2">
            <a:alphaModFix/>
          </a:blip>
          <a:srcRect b="0" l="0" r="0" t="0"/>
          <a:stretch/>
        </p:blipFill>
        <p:spPr>
          <a:xfrm>
            <a:off x="2352320" y="5325628"/>
            <a:ext cx="4350187" cy="1393262"/>
          </a:xfrm>
          <a:prstGeom prst="rect">
            <a:avLst/>
          </a:prstGeom>
          <a:noFill/>
          <a:ln>
            <a:noFill/>
          </a:ln>
        </p:spPr>
      </p:pic>
      <p:sp>
        <p:nvSpPr>
          <p:cNvPr id="63" name="Google Shape;63;p33"/>
          <p:cNvSpPr txBox="1"/>
          <p:nvPr>
            <p:ph idx="1" type="body"/>
          </p:nvPr>
        </p:nvSpPr>
        <p:spPr>
          <a:xfrm>
            <a:off x="1565275" y="1787525"/>
            <a:ext cx="1889126" cy="78263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rgbClr val="000000"/>
              </a:buClr>
              <a:buSzPts val="3000"/>
              <a:buFont typeface="Arial Black"/>
              <a:buNone/>
              <a:defRPr sz="3000">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64" name="Google Shape;64;p33"/>
          <p:cNvSpPr txBox="1"/>
          <p:nvPr>
            <p:ph idx="2" type="body"/>
          </p:nvPr>
        </p:nvSpPr>
        <p:spPr>
          <a:xfrm>
            <a:off x="1565275" y="2945765"/>
            <a:ext cx="1889126" cy="78263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rgbClr val="000000"/>
              </a:buClr>
              <a:buSzPts val="3000"/>
              <a:buFont typeface="Arial Black"/>
              <a:buNone/>
              <a:defRPr sz="3000">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65" name="Google Shape;65;p33"/>
          <p:cNvSpPr txBox="1"/>
          <p:nvPr>
            <p:ph idx="3" type="body"/>
          </p:nvPr>
        </p:nvSpPr>
        <p:spPr>
          <a:xfrm>
            <a:off x="1565275" y="4043045"/>
            <a:ext cx="1889125" cy="78263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rgbClr val="000000"/>
              </a:buClr>
              <a:buSzPts val="3000"/>
              <a:buFont typeface="Arial Black"/>
              <a:buNone/>
              <a:defRPr sz="3000">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66" name="Google Shape;66;p33"/>
          <p:cNvSpPr txBox="1"/>
          <p:nvPr>
            <p:ph idx="4" type="body"/>
          </p:nvPr>
        </p:nvSpPr>
        <p:spPr>
          <a:xfrm>
            <a:off x="2273534" y="1965286"/>
            <a:ext cx="6006867" cy="85919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rgbClr val="000000"/>
              </a:buClr>
              <a:buSzPts val="1350"/>
              <a:buFont typeface="Source Sans Pro"/>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67" name="Google Shape;67;p33"/>
          <p:cNvSpPr txBox="1"/>
          <p:nvPr>
            <p:ph idx="5" type="body"/>
          </p:nvPr>
        </p:nvSpPr>
        <p:spPr>
          <a:xfrm>
            <a:off x="2273534" y="3184486"/>
            <a:ext cx="6006867" cy="77791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rgbClr val="000000"/>
              </a:buClr>
              <a:buSzPts val="1350"/>
              <a:buFont typeface="Source Sans Pro"/>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68" name="Google Shape;68;p33"/>
          <p:cNvSpPr txBox="1"/>
          <p:nvPr>
            <p:ph idx="6" type="body"/>
          </p:nvPr>
        </p:nvSpPr>
        <p:spPr>
          <a:xfrm>
            <a:off x="2273534" y="4241126"/>
            <a:ext cx="6006867" cy="83887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rgbClr val="000000"/>
              </a:buClr>
              <a:buSzPts val="1350"/>
              <a:buFont typeface="Source Sans Pro"/>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69" name="Shape 69"/>
        <p:cNvGrpSpPr/>
        <p:nvPr/>
      </p:nvGrpSpPr>
      <p:grpSpPr>
        <a:xfrm>
          <a:off x="0" y="0"/>
          <a:ext cx="0" cy="0"/>
          <a:chOff x="0" y="0"/>
          <a:chExt cx="0" cy="0"/>
        </a:xfrm>
      </p:grpSpPr>
      <p:sp>
        <p:nvSpPr>
          <p:cNvPr id="70" name="Google Shape;70;p34"/>
          <p:cNvSpPr txBox="1"/>
          <p:nvPr>
            <p:ph type="ctrTitle"/>
          </p:nvPr>
        </p:nvSpPr>
        <p:spPr>
          <a:xfrm>
            <a:off x="685800" y="2130427"/>
            <a:ext cx="7772400" cy="1470025"/>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1" name="Google Shape;71;p3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270"/>
              </a:spcBef>
              <a:spcAft>
                <a:spcPts val="0"/>
              </a:spcAft>
              <a:buClr>
                <a:srgbClr val="000000"/>
              </a:buClr>
              <a:buSzPts val="1350"/>
              <a:buFont typeface="Source Sans Pro"/>
              <a:buNone/>
              <a:defRPr/>
            </a:lvl1pPr>
            <a:lvl2pPr lvl="1" algn="ctr">
              <a:lnSpc>
                <a:spcPct val="100000"/>
              </a:lnSpc>
              <a:spcBef>
                <a:spcPts val="270"/>
              </a:spcBef>
              <a:spcAft>
                <a:spcPts val="0"/>
              </a:spcAft>
              <a:buClr>
                <a:srgbClr val="000000"/>
              </a:buClr>
              <a:buSzPts val="1350"/>
              <a:buFont typeface="Source Sans Pro"/>
              <a:buNone/>
              <a:defRPr/>
            </a:lvl2pPr>
            <a:lvl3pPr lvl="2" algn="ctr">
              <a:lnSpc>
                <a:spcPct val="100000"/>
              </a:lnSpc>
              <a:spcBef>
                <a:spcPts val="270"/>
              </a:spcBef>
              <a:spcAft>
                <a:spcPts val="0"/>
              </a:spcAft>
              <a:buClr>
                <a:srgbClr val="000000"/>
              </a:buClr>
              <a:buSzPts val="1350"/>
              <a:buFont typeface="Source Sans Pro"/>
              <a:buNone/>
              <a:defRPr/>
            </a:lvl3pPr>
            <a:lvl4pPr lvl="3" algn="ctr">
              <a:lnSpc>
                <a:spcPct val="100000"/>
              </a:lnSpc>
              <a:spcBef>
                <a:spcPts val="270"/>
              </a:spcBef>
              <a:spcAft>
                <a:spcPts val="0"/>
              </a:spcAft>
              <a:buClr>
                <a:srgbClr val="000000"/>
              </a:buClr>
              <a:buSzPts val="1350"/>
              <a:buFont typeface="Source Sans Pro"/>
              <a:buNone/>
              <a:defRPr/>
            </a:lvl4pPr>
            <a:lvl5pPr lvl="4" algn="ctr">
              <a:lnSpc>
                <a:spcPct val="100000"/>
              </a:lnSpc>
              <a:spcBef>
                <a:spcPts val="270"/>
              </a:spcBef>
              <a:spcAft>
                <a:spcPts val="0"/>
              </a:spcAft>
              <a:buClr>
                <a:srgbClr val="000000"/>
              </a:buClr>
              <a:buSzPts val="1350"/>
              <a:buFont typeface="Source Sans Pro"/>
              <a:buNone/>
              <a:defRPr/>
            </a:lvl5pPr>
            <a:lvl6pPr lvl="5" algn="ctr">
              <a:lnSpc>
                <a:spcPct val="100000"/>
              </a:lnSpc>
              <a:spcBef>
                <a:spcPts val="300"/>
              </a:spcBef>
              <a:spcAft>
                <a:spcPts val="0"/>
              </a:spcAft>
              <a:buClr>
                <a:srgbClr val="00AEEF"/>
              </a:buClr>
              <a:buSzPts val="1500"/>
              <a:buFont typeface="Source Sans Pro"/>
              <a:buNone/>
              <a:defRPr/>
            </a:lvl6pPr>
            <a:lvl7pPr lvl="6" algn="ctr">
              <a:lnSpc>
                <a:spcPct val="100000"/>
              </a:lnSpc>
              <a:spcBef>
                <a:spcPts val="300"/>
              </a:spcBef>
              <a:spcAft>
                <a:spcPts val="0"/>
              </a:spcAft>
              <a:buClr>
                <a:srgbClr val="00AEEF"/>
              </a:buClr>
              <a:buSzPts val="1500"/>
              <a:buFont typeface="Source Sans Pro"/>
              <a:buNone/>
              <a:defRPr/>
            </a:lvl7pPr>
            <a:lvl8pPr lvl="7" algn="ctr">
              <a:lnSpc>
                <a:spcPct val="100000"/>
              </a:lnSpc>
              <a:spcBef>
                <a:spcPts val="300"/>
              </a:spcBef>
              <a:spcAft>
                <a:spcPts val="0"/>
              </a:spcAft>
              <a:buClr>
                <a:srgbClr val="00AEEF"/>
              </a:buClr>
              <a:buSzPts val="1500"/>
              <a:buFont typeface="Source Sans Pro"/>
              <a:buNone/>
              <a:defRPr/>
            </a:lvl8pPr>
            <a:lvl9pPr lvl="8" algn="ctr">
              <a:lnSpc>
                <a:spcPct val="100000"/>
              </a:lnSpc>
              <a:spcBef>
                <a:spcPts val="300"/>
              </a:spcBef>
              <a:spcAft>
                <a:spcPts val="0"/>
              </a:spcAft>
              <a:buClr>
                <a:srgbClr val="00AEEF"/>
              </a:buClr>
              <a:buSzPts val="1500"/>
              <a:buFont typeface="Source Sans Pro"/>
              <a:buNone/>
              <a:defRPr/>
            </a:lvl9pPr>
          </a:lstStyle>
          <a:p/>
        </p:txBody>
      </p:sp>
      <p:sp>
        <p:nvSpPr>
          <p:cNvPr id="72" name="Google Shape;72;p3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3" name="Google Shape;73;p3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4" name="Google Shape;74;p34"/>
          <p:cNvSpPr txBox="1"/>
          <p:nvPr>
            <p:ph idx="12" type="sldNum"/>
          </p:nvPr>
        </p:nvSpPr>
        <p:spPr>
          <a:xfrm>
            <a:off x="8442943" y="51799"/>
            <a:ext cx="544814" cy="47625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1pPr>
            <a:lvl2pPr indent="0" lvl="1" marL="0" marR="0" algn="l">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2pPr>
            <a:lvl3pPr indent="0" lvl="2" marL="0" marR="0" algn="l">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3pPr>
            <a:lvl4pPr indent="0" lvl="3" marL="0" marR="0" algn="l">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4pPr>
            <a:lvl5pPr indent="0" lvl="4" marL="0" marR="0" algn="l">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5pPr>
            <a:lvl6pPr indent="0" lvl="5" marL="0" marR="0" algn="l">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6pPr>
            <a:lvl7pPr indent="0" lvl="6" marL="0" marR="0" algn="l">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7pPr>
            <a:lvl8pPr indent="0" lvl="7" marL="0" marR="0" algn="l">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8pPr>
            <a:lvl9pPr indent="0" lvl="8" marL="0" marR="0" algn="l">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2-line title, no bullets">
  <p:cSld name="Content - 2-line title, no bullets">
    <p:spTree>
      <p:nvGrpSpPr>
        <p:cNvPr id="81" name="Shape 81"/>
        <p:cNvGrpSpPr/>
        <p:nvPr/>
      </p:nvGrpSpPr>
      <p:grpSpPr>
        <a:xfrm>
          <a:off x="0" y="0"/>
          <a:ext cx="0" cy="0"/>
          <a:chOff x="0" y="0"/>
          <a:chExt cx="0" cy="0"/>
        </a:xfrm>
      </p:grpSpPr>
      <p:sp>
        <p:nvSpPr>
          <p:cNvPr id="82" name="Google Shape;82;p20"/>
          <p:cNvSpPr txBox="1"/>
          <p:nvPr>
            <p:ph type="title"/>
          </p:nvPr>
        </p:nvSpPr>
        <p:spPr>
          <a:xfrm>
            <a:off x="726210" y="148457"/>
            <a:ext cx="7555766" cy="1148079"/>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3" name="Google Shape;83;p20"/>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84" name="Google Shape;84;p20"/>
          <p:cNvSpPr txBox="1"/>
          <p:nvPr>
            <p:ph idx="1" type="body"/>
          </p:nvPr>
        </p:nvSpPr>
        <p:spPr>
          <a:xfrm>
            <a:off x="725488" y="1655763"/>
            <a:ext cx="7556500" cy="47037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480"/>
              </a:spcBef>
              <a:spcAft>
                <a:spcPts val="0"/>
              </a:spcAft>
              <a:buClr>
                <a:srgbClr val="000000"/>
              </a:buClr>
              <a:buSzPts val="2400"/>
              <a:buFont typeface="Arial"/>
              <a:buNone/>
              <a:defRPr/>
            </a:lvl1pPr>
            <a:lvl2pPr indent="-228600" lvl="1" marL="914400" algn="l">
              <a:lnSpc>
                <a:spcPct val="100000"/>
              </a:lnSpc>
              <a:spcBef>
                <a:spcPts val="480"/>
              </a:spcBef>
              <a:spcAft>
                <a:spcPts val="0"/>
              </a:spcAft>
              <a:buClr>
                <a:srgbClr val="000000"/>
              </a:buClr>
              <a:buSzPts val="2400"/>
              <a:buNone/>
              <a:defRPr/>
            </a:lvl2pPr>
            <a:lvl3pPr indent="-228600" lvl="2" marL="1371600" algn="l">
              <a:lnSpc>
                <a:spcPct val="100000"/>
              </a:lnSpc>
              <a:spcBef>
                <a:spcPts val="480"/>
              </a:spcBef>
              <a:spcAft>
                <a:spcPts val="0"/>
              </a:spcAft>
              <a:buClr>
                <a:srgbClr val="000000"/>
              </a:buClr>
              <a:buSzPts val="2400"/>
              <a:buNone/>
              <a:defRPr/>
            </a:lvl3pPr>
            <a:lvl4pPr indent="-228600" lvl="3" marL="1828800" algn="l">
              <a:lnSpc>
                <a:spcPct val="100000"/>
              </a:lnSpc>
              <a:spcBef>
                <a:spcPts val="480"/>
              </a:spcBef>
              <a:spcAft>
                <a:spcPts val="0"/>
              </a:spcAft>
              <a:buClr>
                <a:srgbClr val="000000"/>
              </a:buClr>
              <a:buSzPts val="2400"/>
              <a:buNone/>
              <a:defRPr/>
            </a:lvl4pPr>
            <a:lvl5pPr indent="-228600" lvl="4" marL="2286000" algn="l">
              <a:lnSpc>
                <a:spcPct val="100000"/>
              </a:lnSpc>
              <a:spcBef>
                <a:spcPts val="480"/>
              </a:spcBef>
              <a:spcAft>
                <a:spcPts val="0"/>
              </a:spcAft>
              <a:buClr>
                <a:srgbClr val="000000"/>
              </a:buClr>
              <a:buSzPts val="24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 1">
  <p:cSld name="Title Slide - 1">
    <p:spTree>
      <p:nvGrpSpPr>
        <p:cNvPr id="85" name="Shape 85"/>
        <p:cNvGrpSpPr/>
        <p:nvPr/>
      </p:nvGrpSpPr>
      <p:grpSpPr>
        <a:xfrm>
          <a:off x="0" y="0"/>
          <a:ext cx="0" cy="0"/>
          <a:chOff x="0" y="0"/>
          <a:chExt cx="0" cy="0"/>
        </a:xfrm>
      </p:grpSpPr>
      <p:pic>
        <p:nvPicPr>
          <p:cNvPr descr="cars1.jpg" id="86" name="Google Shape;86;p35"/>
          <p:cNvPicPr preferRelativeResize="0"/>
          <p:nvPr/>
        </p:nvPicPr>
        <p:blipFill rotWithShape="1">
          <a:blip r:embed="rId2">
            <a:alphaModFix/>
          </a:blip>
          <a:srcRect b="0" l="-1" r="0" t="0"/>
          <a:stretch/>
        </p:blipFill>
        <p:spPr>
          <a:xfrm>
            <a:off x="-45732" y="-41362"/>
            <a:ext cx="9504478" cy="6923569"/>
          </a:xfrm>
          <a:prstGeom prst="rect">
            <a:avLst/>
          </a:prstGeom>
          <a:noFill/>
          <a:ln>
            <a:noFill/>
          </a:ln>
        </p:spPr>
      </p:pic>
      <p:pic>
        <p:nvPicPr>
          <p:cNvPr descr="logo-slide-t&amp;e-large-logo.png" id="87" name="Google Shape;87;p35"/>
          <p:cNvPicPr preferRelativeResize="0"/>
          <p:nvPr/>
        </p:nvPicPr>
        <p:blipFill rotWithShape="1">
          <a:blip r:embed="rId3">
            <a:alphaModFix/>
          </a:blip>
          <a:srcRect b="0" l="0" r="0" t="0"/>
          <a:stretch/>
        </p:blipFill>
        <p:spPr>
          <a:xfrm>
            <a:off x="4582160" y="325871"/>
            <a:ext cx="4368800" cy="1139131"/>
          </a:xfrm>
          <a:prstGeom prst="rect">
            <a:avLst/>
          </a:prstGeom>
          <a:noFill/>
          <a:ln>
            <a:noFill/>
          </a:ln>
        </p:spPr>
      </p:pic>
      <p:sp>
        <p:nvSpPr>
          <p:cNvPr id="88" name="Google Shape;88;p35"/>
          <p:cNvSpPr txBox="1"/>
          <p:nvPr>
            <p:ph type="ctrTitle"/>
          </p:nvPr>
        </p:nvSpPr>
        <p:spPr>
          <a:xfrm>
            <a:off x="1190655" y="4185447"/>
            <a:ext cx="7772400" cy="1470025"/>
          </a:xfrm>
          <a:prstGeom prst="rect">
            <a:avLst/>
          </a:prstGeom>
          <a:noFill/>
          <a:ln>
            <a:noFill/>
          </a:ln>
        </p:spPr>
        <p:txBody>
          <a:bodyPr anchorCtr="0" anchor="ctr" bIns="45700" lIns="91425" spcFirstLastPara="1" rIns="91425" wrap="square" tIns="45700">
            <a:normAutofit/>
          </a:bodyPr>
          <a:lstStyle>
            <a:lvl1pPr lvl="0" algn="r">
              <a:lnSpc>
                <a:spcPct val="70000"/>
              </a:lnSpc>
              <a:spcBef>
                <a:spcPts val="0"/>
              </a:spcBef>
              <a:spcAft>
                <a:spcPts val="0"/>
              </a:spcAft>
              <a:buSzPts val="1400"/>
              <a:buNone/>
              <a:defRPr>
                <a:solidFill>
                  <a:schemeClr val="dk1"/>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9" name="Google Shape;89;p35"/>
          <p:cNvSpPr txBox="1"/>
          <p:nvPr>
            <p:ph idx="1" type="body"/>
          </p:nvPr>
        </p:nvSpPr>
        <p:spPr>
          <a:xfrm>
            <a:off x="2244002" y="5692460"/>
            <a:ext cx="6719023" cy="422718"/>
          </a:xfrm>
          <a:prstGeom prst="rect">
            <a:avLst/>
          </a:prstGeom>
          <a:noFill/>
          <a:ln>
            <a:noFill/>
          </a:ln>
        </p:spPr>
        <p:txBody>
          <a:bodyPr anchorCtr="0" anchor="t" bIns="45700" lIns="91425" spcFirstLastPara="1" rIns="91425" wrap="square" tIns="45700">
            <a:normAutofit/>
          </a:bodyPr>
          <a:lstStyle>
            <a:lvl1pPr indent="-228600" lvl="0" marL="457200" algn="r">
              <a:lnSpc>
                <a:spcPct val="73076"/>
              </a:lnSpc>
              <a:spcBef>
                <a:spcPts val="520"/>
              </a:spcBef>
              <a:spcAft>
                <a:spcPts val="0"/>
              </a:spcAft>
              <a:buClr>
                <a:srgbClr val="000000"/>
              </a:buClr>
              <a:buSzPts val="2600"/>
              <a:buFont typeface="Arial Black"/>
              <a:buNone/>
              <a:defRPr sz="2600" cap="none">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90" name="Google Shape;90;p35"/>
          <p:cNvSpPr txBox="1"/>
          <p:nvPr>
            <p:ph idx="2" type="body"/>
          </p:nvPr>
        </p:nvSpPr>
        <p:spPr>
          <a:xfrm>
            <a:off x="826090" y="6013410"/>
            <a:ext cx="8136966" cy="422718"/>
          </a:xfrm>
          <a:prstGeom prst="rect">
            <a:avLst/>
          </a:prstGeom>
          <a:noFill/>
          <a:ln>
            <a:noFill/>
          </a:ln>
        </p:spPr>
        <p:txBody>
          <a:bodyPr anchorCtr="0" anchor="t" bIns="45700" lIns="91425" spcFirstLastPara="1" rIns="91425" wrap="square" tIns="45700">
            <a:normAutofit/>
          </a:bodyPr>
          <a:lstStyle>
            <a:lvl1pPr indent="-228600" lvl="0" marL="457200" algn="r">
              <a:lnSpc>
                <a:spcPct val="73076"/>
              </a:lnSpc>
              <a:spcBef>
                <a:spcPts val="520"/>
              </a:spcBef>
              <a:spcAft>
                <a:spcPts val="0"/>
              </a:spcAft>
              <a:buClr>
                <a:srgbClr val="000000"/>
              </a:buClr>
              <a:buSzPts val="2600"/>
              <a:buFont typeface="Arial Black"/>
              <a:buNone/>
              <a:defRPr sz="2600" cap="none">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 2">
  <p:cSld name="Title Slide - 2">
    <p:spTree>
      <p:nvGrpSpPr>
        <p:cNvPr id="91" name="Shape 91"/>
        <p:cNvGrpSpPr/>
        <p:nvPr/>
      </p:nvGrpSpPr>
      <p:grpSpPr>
        <a:xfrm>
          <a:off x="0" y="0"/>
          <a:ext cx="0" cy="0"/>
          <a:chOff x="0" y="0"/>
          <a:chExt cx="0" cy="0"/>
        </a:xfrm>
      </p:grpSpPr>
      <p:pic>
        <p:nvPicPr>
          <p:cNvPr descr="cars2.jpg" id="92" name="Google Shape;92;p36"/>
          <p:cNvPicPr preferRelativeResize="0"/>
          <p:nvPr/>
        </p:nvPicPr>
        <p:blipFill rotWithShape="1">
          <a:blip r:embed="rId2">
            <a:alphaModFix/>
          </a:blip>
          <a:srcRect b="0" l="0" r="0" t="0"/>
          <a:stretch/>
        </p:blipFill>
        <p:spPr>
          <a:xfrm>
            <a:off x="-64673" y="-109487"/>
            <a:ext cx="9300113" cy="7106380"/>
          </a:xfrm>
          <a:prstGeom prst="rect">
            <a:avLst/>
          </a:prstGeom>
          <a:noFill/>
          <a:ln>
            <a:noFill/>
          </a:ln>
        </p:spPr>
      </p:pic>
      <p:pic>
        <p:nvPicPr>
          <p:cNvPr descr="logo-slide-t&amp;e-large-logo.png" id="93" name="Google Shape;93;p36"/>
          <p:cNvPicPr preferRelativeResize="0"/>
          <p:nvPr/>
        </p:nvPicPr>
        <p:blipFill rotWithShape="1">
          <a:blip r:embed="rId3">
            <a:alphaModFix/>
          </a:blip>
          <a:srcRect b="0" l="0" r="0" t="0"/>
          <a:stretch/>
        </p:blipFill>
        <p:spPr>
          <a:xfrm>
            <a:off x="4714240" y="5459960"/>
            <a:ext cx="4368800" cy="1139131"/>
          </a:xfrm>
          <a:prstGeom prst="rect">
            <a:avLst/>
          </a:prstGeom>
          <a:noFill/>
          <a:ln>
            <a:noFill/>
          </a:ln>
        </p:spPr>
      </p:pic>
      <p:sp>
        <p:nvSpPr>
          <p:cNvPr id="94" name="Google Shape;94;p36"/>
          <p:cNvSpPr txBox="1"/>
          <p:nvPr>
            <p:ph type="title"/>
          </p:nvPr>
        </p:nvSpPr>
        <p:spPr>
          <a:xfrm>
            <a:off x="78377" y="520058"/>
            <a:ext cx="8971642" cy="1143000"/>
          </a:xfrm>
          <a:prstGeom prst="rect">
            <a:avLst/>
          </a:prstGeom>
          <a:noFill/>
          <a:ln>
            <a:noFill/>
          </a:ln>
        </p:spPr>
        <p:txBody>
          <a:bodyPr anchorCtr="0" anchor="ctr" bIns="45700" lIns="91425" spcFirstLastPara="1" rIns="91425" wrap="square" tIns="45700">
            <a:noAutofit/>
          </a:bodyPr>
          <a:lstStyle>
            <a:lvl1pPr lvl="0" algn="r">
              <a:lnSpc>
                <a:spcPct val="70000"/>
              </a:lnSpc>
              <a:spcBef>
                <a:spcPts val="0"/>
              </a:spcBef>
              <a:spcAft>
                <a:spcPts val="0"/>
              </a:spcAft>
              <a:buSzPts val="1400"/>
              <a:buNone/>
              <a:defRPr sz="4800" cap="none">
                <a:solidFill>
                  <a:schemeClr val="lt1"/>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95" name="Google Shape;95;p36"/>
          <p:cNvSpPr txBox="1"/>
          <p:nvPr>
            <p:ph idx="1" type="body"/>
          </p:nvPr>
        </p:nvSpPr>
        <p:spPr>
          <a:xfrm>
            <a:off x="1720277" y="2003743"/>
            <a:ext cx="7311963" cy="652241"/>
          </a:xfrm>
          <a:prstGeom prst="rect">
            <a:avLst/>
          </a:prstGeom>
          <a:noFill/>
          <a:ln>
            <a:noFill/>
          </a:ln>
        </p:spPr>
        <p:txBody>
          <a:bodyPr anchorCtr="0" anchor="t" bIns="45700" lIns="91425" spcFirstLastPara="1" rIns="91425" wrap="square" tIns="45700">
            <a:normAutofit/>
          </a:bodyPr>
          <a:lstStyle>
            <a:lvl1pPr indent="-228600" lvl="0" marL="457200" algn="r">
              <a:lnSpc>
                <a:spcPct val="100000"/>
              </a:lnSpc>
              <a:spcBef>
                <a:spcPts val="560"/>
              </a:spcBef>
              <a:spcAft>
                <a:spcPts val="0"/>
              </a:spcAft>
              <a:buClr>
                <a:schemeClr val="lt1"/>
              </a:buClr>
              <a:buSzPts val="2800"/>
              <a:buFont typeface="Arial Black"/>
              <a:buNone/>
              <a:defRPr sz="2800" cap="none">
                <a:solidFill>
                  <a:schemeClr val="lt1"/>
                </a:solidFill>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96" name="Google Shape;96;p36"/>
          <p:cNvSpPr txBox="1"/>
          <p:nvPr>
            <p:ph idx="2" type="body"/>
          </p:nvPr>
        </p:nvSpPr>
        <p:spPr>
          <a:xfrm>
            <a:off x="995681" y="2379978"/>
            <a:ext cx="8036560" cy="652241"/>
          </a:xfrm>
          <a:prstGeom prst="rect">
            <a:avLst/>
          </a:prstGeom>
          <a:noFill/>
          <a:ln>
            <a:noFill/>
          </a:ln>
        </p:spPr>
        <p:txBody>
          <a:bodyPr anchorCtr="0" anchor="t" bIns="45700" lIns="91425" spcFirstLastPara="1" rIns="91425" wrap="square" tIns="45700">
            <a:normAutofit/>
          </a:bodyPr>
          <a:lstStyle>
            <a:lvl1pPr indent="-228600" lvl="0" marL="457200" algn="r">
              <a:lnSpc>
                <a:spcPct val="100000"/>
              </a:lnSpc>
              <a:spcBef>
                <a:spcPts val="560"/>
              </a:spcBef>
              <a:spcAft>
                <a:spcPts val="0"/>
              </a:spcAft>
              <a:buClr>
                <a:schemeClr val="lt1"/>
              </a:buClr>
              <a:buSzPts val="2800"/>
              <a:buFont typeface="Arial Black"/>
              <a:buNone/>
              <a:defRPr sz="2800" cap="none">
                <a:solidFill>
                  <a:schemeClr val="lt1"/>
                </a:solidFill>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 3">
  <p:cSld name="Title Slide - 3">
    <p:spTree>
      <p:nvGrpSpPr>
        <p:cNvPr id="97" name="Shape 97"/>
        <p:cNvGrpSpPr/>
        <p:nvPr/>
      </p:nvGrpSpPr>
      <p:grpSpPr>
        <a:xfrm>
          <a:off x="0" y="0"/>
          <a:ext cx="0" cy="0"/>
          <a:chOff x="0" y="0"/>
          <a:chExt cx="0" cy="0"/>
        </a:xfrm>
      </p:grpSpPr>
      <p:pic>
        <p:nvPicPr>
          <p:cNvPr descr="cars3.jpg" id="98" name="Google Shape;98;p37"/>
          <p:cNvPicPr preferRelativeResize="0"/>
          <p:nvPr/>
        </p:nvPicPr>
        <p:blipFill rotWithShape="1">
          <a:blip r:embed="rId2">
            <a:alphaModFix/>
          </a:blip>
          <a:srcRect b="0" l="-1158" r="0" t="0"/>
          <a:stretch/>
        </p:blipFill>
        <p:spPr>
          <a:xfrm>
            <a:off x="-218957" y="-5861"/>
            <a:ext cx="9568225" cy="6863860"/>
          </a:xfrm>
          <a:prstGeom prst="rect">
            <a:avLst/>
          </a:prstGeom>
          <a:noFill/>
          <a:ln>
            <a:noFill/>
          </a:ln>
        </p:spPr>
      </p:pic>
      <p:pic>
        <p:nvPicPr>
          <p:cNvPr descr="logo-slide-t&amp;e-large-logo.png" id="99" name="Google Shape;99;p37"/>
          <p:cNvPicPr preferRelativeResize="0"/>
          <p:nvPr/>
        </p:nvPicPr>
        <p:blipFill rotWithShape="1">
          <a:blip r:embed="rId3">
            <a:alphaModFix/>
          </a:blip>
          <a:srcRect b="0" l="0" r="0" t="0"/>
          <a:stretch/>
        </p:blipFill>
        <p:spPr>
          <a:xfrm>
            <a:off x="4627468" y="5461922"/>
            <a:ext cx="4368800" cy="1139131"/>
          </a:xfrm>
          <a:prstGeom prst="rect">
            <a:avLst/>
          </a:prstGeom>
          <a:noFill/>
          <a:ln>
            <a:noFill/>
          </a:ln>
        </p:spPr>
      </p:pic>
      <p:sp>
        <p:nvSpPr>
          <p:cNvPr id="100" name="Google Shape;100;p37"/>
          <p:cNvSpPr txBox="1"/>
          <p:nvPr>
            <p:ph type="title"/>
          </p:nvPr>
        </p:nvSpPr>
        <p:spPr>
          <a:xfrm>
            <a:off x="66346" y="280365"/>
            <a:ext cx="9009053" cy="1143000"/>
          </a:xfrm>
          <a:prstGeom prst="rect">
            <a:avLst/>
          </a:prstGeom>
          <a:noFill/>
          <a:ln>
            <a:noFill/>
          </a:ln>
        </p:spPr>
        <p:txBody>
          <a:bodyPr anchorCtr="0" anchor="ctr" bIns="45700" lIns="91425" spcFirstLastPara="1" rIns="91425" wrap="square" tIns="45700">
            <a:normAutofit/>
          </a:bodyPr>
          <a:lstStyle>
            <a:lvl1pPr lvl="0" marR="0" algn="r">
              <a:lnSpc>
                <a:spcPct val="70000"/>
              </a:lnSpc>
              <a:spcBef>
                <a:spcPts val="0"/>
              </a:spcBef>
              <a:spcAft>
                <a:spcPts val="0"/>
              </a:spcAft>
              <a:buClr>
                <a:schemeClr val="lt1"/>
              </a:buClr>
              <a:buSzPts val="3900"/>
              <a:buFont typeface="Arial Black"/>
              <a:buNone/>
              <a:defRPr cap="none">
                <a:solidFill>
                  <a:schemeClr val="lt1"/>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01" name="Google Shape;101;p37"/>
          <p:cNvSpPr txBox="1"/>
          <p:nvPr>
            <p:ph idx="1" type="body"/>
          </p:nvPr>
        </p:nvSpPr>
        <p:spPr>
          <a:xfrm>
            <a:off x="2672080" y="2397602"/>
            <a:ext cx="6354986" cy="426402"/>
          </a:xfrm>
          <a:prstGeom prst="rect">
            <a:avLst/>
          </a:prstGeom>
          <a:noFill/>
          <a:ln>
            <a:noFill/>
          </a:ln>
        </p:spPr>
        <p:txBody>
          <a:bodyPr anchorCtr="0" anchor="t" bIns="45700" lIns="91425" spcFirstLastPara="1" rIns="91425" wrap="square" tIns="45700">
            <a:noAutofit/>
          </a:bodyPr>
          <a:lstStyle>
            <a:lvl1pPr indent="-228600" lvl="0" marL="457200" algn="r">
              <a:lnSpc>
                <a:spcPct val="100000"/>
              </a:lnSpc>
              <a:spcBef>
                <a:spcPts val="500"/>
              </a:spcBef>
              <a:spcAft>
                <a:spcPts val="0"/>
              </a:spcAft>
              <a:buClr>
                <a:srgbClr val="FFFFFF"/>
              </a:buClr>
              <a:buSzPts val="2500"/>
              <a:buFont typeface="Arial Black"/>
              <a:buNone/>
              <a:defRPr sz="2500" cap="none">
                <a:solidFill>
                  <a:srgbClr val="FFFFFF"/>
                </a:solidFill>
                <a:latin typeface="Arial Black"/>
                <a:ea typeface="Arial Black"/>
                <a:cs typeface="Arial Black"/>
                <a:sym typeface="Arial Black"/>
              </a:defRPr>
            </a:lvl1pPr>
            <a:lvl2pPr indent="-228600" lvl="1" marL="914400" algn="l">
              <a:lnSpc>
                <a:spcPct val="100000"/>
              </a:lnSpc>
              <a:spcBef>
                <a:spcPts val="400"/>
              </a:spcBef>
              <a:spcAft>
                <a:spcPts val="0"/>
              </a:spcAft>
              <a:buClr>
                <a:srgbClr val="FFFFFF"/>
              </a:buClr>
              <a:buSzPts val="2000"/>
              <a:buNone/>
              <a:defRPr sz="2000">
                <a:solidFill>
                  <a:srgbClr val="FFFFFF"/>
                </a:solidFill>
                <a:latin typeface="Arial Black"/>
                <a:ea typeface="Arial Black"/>
                <a:cs typeface="Arial Black"/>
                <a:sym typeface="Arial Black"/>
              </a:defRPr>
            </a:lvl2pPr>
            <a:lvl3pPr indent="-228600" lvl="2" marL="1371600" algn="l">
              <a:lnSpc>
                <a:spcPct val="100000"/>
              </a:lnSpc>
              <a:spcBef>
                <a:spcPts val="400"/>
              </a:spcBef>
              <a:spcAft>
                <a:spcPts val="0"/>
              </a:spcAft>
              <a:buClr>
                <a:srgbClr val="FFFFFF"/>
              </a:buClr>
              <a:buSzPts val="2000"/>
              <a:buNone/>
              <a:defRPr sz="2000">
                <a:solidFill>
                  <a:srgbClr val="FFFFFF"/>
                </a:solidFill>
                <a:latin typeface="Arial Black"/>
                <a:ea typeface="Arial Black"/>
                <a:cs typeface="Arial Black"/>
                <a:sym typeface="Arial Black"/>
              </a:defRPr>
            </a:lvl3pPr>
            <a:lvl4pPr indent="-228600" lvl="3" marL="1828800" algn="l">
              <a:lnSpc>
                <a:spcPct val="100000"/>
              </a:lnSpc>
              <a:spcBef>
                <a:spcPts val="400"/>
              </a:spcBef>
              <a:spcAft>
                <a:spcPts val="0"/>
              </a:spcAft>
              <a:buClr>
                <a:srgbClr val="FFFFFF"/>
              </a:buClr>
              <a:buSzPts val="2000"/>
              <a:buNone/>
              <a:defRPr sz="2000">
                <a:solidFill>
                  <a:srgbClr val="FFFFFF"/>
                </a:solidFill>
                <a:latin typeface="Arial Black"/>
                <a:ea typeface="Arial Black"/>
                <a:cs typeface="Arial Black"/>
                <a:sym typeface="Arial Black"/>
              </a:defRPr>
            </a:lvl4pPr>
            <a:lvl5pPr indent="-228600" lvl="4" marL="2286000" algn="l">
              <a:lnSpc>
                <a:spcPct val="100000"/>
              </a:lnSpc>
              <a:spcBef>
                <a:spcPts val="400"/>
              </a:spcBef>
              <a:spcAft>
                <a:spcPts val="0"/>
              </a:spcAft>
              <a:buClr>
                <a:srgbClr val="FFFFFF"/>
              </a:buClr>
              <a:buSzPts val="2000"/>
              <a:buNone/>
              <a:defRPr sz="2000">
                <a:solidFill>
                  <a:srgbClr val="FFFFFF"/>
                </a:solidFill>
                <a:latin typeface="Arial Black"/>
                <a:ea typeface="Arial Black"/>
                <a:cs typeface="Arial Black"/>
                <a:sym typeface="Arial Black"/>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102" name="Google Shape;102;p37"/>
          <p:cNvSpPr txBox="1"/>
          <p:nvPr>
            <p:ph idx="2" type="body"/>
          </p:nvPr>
        </p:nvSpPr>
        <p:spPr>
          <a:xfrm>
            <a:off x="731520" y="2732723"/>
            <a:ext cx="8295546" cy="426402"/>
          </a:xfrm>
          <a:prstGeom prst="rect">
            <a:avLst/>
          </a:prstGeom>
          <a:noFill/>
          <a:ln>
            <a:noFill/>
          </a:ln>
        </p:spPr>
        <p:txBody>
          <a:bodyPr anchorCtr="0" anchor="t" bIns="45700" lIns="91425" spcFirstLastPara="1" rIns="91425" wrap="square" tIns="45700">
            <a:noAutofit/>
          </a:bodyPr>
          <a:lstStyle>
            <a:lvl1pPr indent="-228600" lvl="0" marL="457200" algn="r">
              <a:lnSpc>
                <a:spcPct val="100000"/>
              </a:lnSpc>
              <a:spcBef>
                <a:spcPts val="500"/>
              </a:spcBef>
              <a:spcAft>
                <a:spcPts val="0"/>
              </a:spcAft>
              <a:buClr>
                <a:srgbClr val="FFFFFF"/>
              </a:buClr>
              <a:buSzPts val="2500"/>
              <a:buFont typeface="Arial Black"/>
              <a:buNone/>
              <a:defRPr sz="2500" cap="none">
                <a:solidFill>
                  <a:srgbClr val="FFFFFF"/>
                </a:solidFill>
                <a:latin typeface="Arial Black"/>
                <a:ea typeface="Arial Black"/>
                <a:cs typeface="Arial Black"/>
                <a:sym typeface="Arial Black"/>
              </a:defRPr>
            </a:lvl1pPr>
            <a:lvl2pPr indent="-228600" lvl="1" marL="914400" algn="l">
              <a:lnSpc>
                <a:spcPct val="100000"/>
              </a:lnSpc>
              <a:spcBef>
                <a:spcPts val="400"/>
              </a:spcBef>
              <a:spcAft>
                <a:spcPts val="0"/>
              </a:spcAft>
              <a:buClr>
                <a:srgbClr val="FFFFFF"/>
              </a:buClr>
              <a:buSzPts val="2000"/>
              <a:buNone/>
              <a:defRPr sz="2000">
                <a:solidFill>
                  <a:srgbClr val="FFFFFF"/>
                </a:solidFill>
                <a:latin typeface="Arial Black"/>
                <a:ea typeface="Arial Black"/>
                <a:cs typeface="Arial Black"/>
                <a:sym typeface="Arial Black"/>
              </a:defRPr>
            </a:lvl2pPr>
            <a:lvl3pPr indent="-228600" lvl="2" marL="1371600" algn="l">
              <a:lnSpc>
                <a:spcPct val="100000"/>
              </a:lnSpc>
              <a:spcBef>
                <a:spcPts val="400"/>
              </a:spcBef>
              <a:spcAft>
                <a:spcPts val="0"/>
              </a:spcAft>
              <a:buClr>
                <a:srgbClr val="FFFFFF"/>
              </a:buClr>
              <a:buSzPts val="2000"/>
              <a:buNone/>
              <a:defRPr sz="2000">
                <a:solidFill>
                  <a:srgbClr val="FFFFFF"/>
                </a:solidFill>
                <a:latin typeface="Arial Black"/>
                <a:ea typeface="Arial Black"/>
                <a:cs typeface="Arial Black"/>
                <a:sym typeface="Arial Black"/>
              </a:defRPr>
            </a:lvl3pPr>
            <a:lvl4pPr indent="-228600" lvl="3" marL="1828800" algn="l">
              <a:lnSpc>
                <a:spcPct val="100000"/>
              </a:lnSpc>
              <a:spcBef>
                <a:spcPts val="400"/>
              </a:spcBef>
              <a:spcAft>
                <a:spcPts val="0"/>
              </a:spcAft>
              <a:buClr>
                <a:srgbClr val="FFFFFF"/>
              </a:buClr>
              <a:buSzPts val="2000"/>
              <a:buNone/>
              <a:defRPr sz="2000">
                <a:solidFill>
                  <a:srgbClr val="FFFFFF"/>
                </a:solidFill>
                <a:latin typeface="Arial Black"/>
                <a:ea typeface="Arial Black"/>
                <a:cs typeface="Arial Black"/>
                <a:sym typeface="Arial Black"/>
              </a:defRPr>
            </a:lvl4pPr>
            <a:lvl5pPr indent="-228600" lvl="4" marL="2286000" algn="l">
              <a:lnSpc>
                <a:spcPct val="100000"/>
              </a:lnSpc>
              <a:spcBef>
                <a:spcPts val="400"/>
              </a:spcBef>
              <a:spcAft>
                <a:spcPts val="0"/>
              </a:spcAft>
              <a:buClr>
                <a:srgbClr val="FFFFFF"/>
              </a:buClr>
              <a:buSzPts val="2000"/>
              <a:buNone/>
              <a:defRPr sz="2000">
                <a:solidFill>
                  <a:srgbClr val="FFFFFF"/>
                </a:solidFill>
                <a:latin typeface="Arial Black"/>
                <a:ea typeface="Arial Black"/>
                <a:cs typeface="Arial Black"/>
                <a:sym typeface="Arial Black"/>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 4">
  <p:cSld name="Title Slide - 4">
    <p:spTree>
      <p:nvGrpSpPr>
        <p:cNvPr id="103" name="Shape 103"/>
        <p:cNvGrpSpPr/>
        <p:nvPr/>
      </p:nvGrpSpPr>
      <p:grpSpPr>
        <a:xfrm>
          <a:off x="0" y="0"/>
          <a:ext cx="0" cy="0"/>
          <a:chOff x="0" y="0"/>
          <a:chExt cx="0" cy="0"/>
        </a:xfrm>
      </p:grpSpPr>
      <p:sp>
        <p:nvSpPr>
          <p:cNvPr id="104" name="Google Shape;104;p38"/>
          <p:cNvSpPr/>
          <p:nvPr/>
        </p:nvSpPr>
        <p:spPr>
          <a:xfrm>
            <a:off x="8463946" y="0"/>
            <a:ext cx="469285" cy="78661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05" name="Google Shape;105;p38"/>
          <p:cNvSpPr txBox="1"/>
          <p:nvPr>
            <p:ph type="title"/>
          </p:nvPr>
        </p:nvSpPr>
        <p:spPr>
          <a:xfrm>
            <a:off x="734110" y="165394"/>
            <a:ext cx="7353249" cy="1698572"/>
          </a:xfrm>
          <a:prstGeom prst="rect">
            <a:avLst/>
          </a:prstGeom>
          <a:noFill/>
          <a:ln>
            <a:noFill/>
          </a:ln>
        </p:spPr>
        <p:txBody>
          <a:bodyPr anchorCtr="0" anchor="ctr" bIns="45700" lIns="91425" spcFirstLastPara="1" rIns="91425" wrap="square" tIns="45700">
            <a:noAutofit/>
          </a:bodyPr>
          <a:lstStyle>
            <a:lvl1pPr lvl="0" marR="0" algn="l">
              <a:lnSpc>
                <a:spcPct val="70000"/>
              </a:lnSpc>
              <a:spcBef>
                <a:spcPts val="0"/>
              </a:spcBef>
              <a:spcAft>
                <a:spcPts val="0"/>
              </a:spcAft>
              <a:buClr>
                <a:schemeClr val="dk1"/>
              </a:buClr>
              <a:buSzPts val="4400"/>
              <a:buFont typeface="Arial Black"/>
              <a:buNone/>
              <a:defRPr sz="4400">
                <a:solidFill>
                  <a:schemeClr val="dk1"/>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pic>
        <p:nvPicPr>
          <p:cNvPr descr="logo-slide-t&amp;e-large-logo.png" id="106" name="Google Shape;106;p38"/>
          <p:cNvPicPr preferRelativeResize="0"/>
          <p:nvPr/>
        </p:nvPicPr>
        <p:blipFill rotWithShape="1">
          <a:blip r:embed="rId2">
            <a:alphaModFix/>
          </a:blip>
          <a:srcRect b="0" l="0" r="0" t="0"/>
          <a:stretch/>
        </p:blipFill>
        <p:spPr>
          <a:xfrm>
            <a:off x="2334855" y="5301219"/>
            <a:ext cx="4738067" cy="1235414"/>
          </a:xfrm>
          <a:prstGeom prst="rect">
            <a:avLst/>
          </a:prstGeom>
          <a:noFill/>
          <a:ln>
            <a:noFill/>
          </a:ln>
        </p:spPr>
      </p:pic>
      <p:sp>
        <p:nvSpPr>
          <p:cNvPr id="107" name="Google Shape;107;p38"/>
          <p:cNvSpPr txBox="1"/>
          <p:nvPr>
            <p:ph idx="1" type="body"/>
          </p:nvPr>
        </p:nvSpPr>
        <p:spPr>
          <a:xfrm>
            <a:off x="734110" y="2540954"/>
            <a:ext cx="8199121" cy="51784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560"/>
              </a:spcBef>
              <a:spcAft>
                <a:spcPts val="0"/>
              </a:spcAft>
              <a:buClr>
                <a:srgbClr val="000000"/>
              </a:buClr>
              <a:buSzPts val="2800"/>
              <a:buFont typeface="Arial Black"/>
              <a:buNone/>
              <a:defRPr sz="2800" cap="none">
                <a:latin typeface="Arial Black"/>
                <a:ea typeface="Arial Black"/>
                <a:cs typeface="Arial Black"/>
                <a:sym typeface="Arial Black"/>
              </a:defRPr>
            </a:lvl1pPr>
            <a:lvl2pPr indent="-228600" lvl="1" marL="914400" algn="l">
              <a:lnSpc>
                <a:spcPct val="100000"/>
              </a:lnSpc>
              <a:spcBef>
                <a:spcPts val="480"/>
              </a:spcBef>
              <a:spcAft>
                <a:spcPts val="0"/>
              </a:spcAft>
              <a:buClr>
                <a:srgbClr val="000000"/>
              </a:buClr>
              <a:buSzPts val="2400"/>
              <a:buNone/>
              <a:defRPr>
                <a:latin typeface="Arial Black"/>
                <a:ea typeface="Arial Black"/>
                <a:cs typeface="Arial Black"/>
                <a:sym typeface="Arial Black"/>
              </a:defRPr>
            </a:lvl2pPr>
            <a:lvl3pPr indent="-228600" lvl="2" marL="1371600" algn="l">
              <a:lnSpc>
                <a:spcPct val="100000"/>
              </a:lnSpc>
              <a:spcBef>
                <a:spcPts val="480"/>
              </a:spcBef>
              <a:spcAft>
                <a:spcPts val="0"/>
              </a:spcAft>
              <a:buClr>
                <a:srgbClr val="000000"/>
              </a:buClr>
              <a:buSzPts val="2400"/>
              <a:buNone/>
              <a:defRPr>
                <a:latin typeface="Arial Black"/>
                <a:ea typeface="Arial Black"/>
                <a:cs typeface="Arial Black"/>
                <a:sym typeface="Arial Black"/>
              </a:defRPr>
            </a:lvl3pPr>
            <a:lvl4pPr indent="-228600" lvl="3" marL="1828800" algn="l">
              <a:lnSpc>
                <a:spcPct val="100000"/>
              </a:lnSpc>
              <a:spcBef>
                <a:spcPts val="480"/>
              </a:spcBef>
              <a:spcAft>
                <a:spcPts val="0"/>
              </a:spcAft>
              <a:buClr>
                <a:srgbClr val="000000"/>
              </a:buClr>
              <a:buSzPts val="2400"/>
              <a:buNone/>
              <a:defRPr>
                <a:latin typeface="Arial Black"/>
                <a:ea typeface="Arial Black"/>
                <a:cs typeface="Arial Black"/>
                <a:sym typeface="Arial Black"/>
              </a:defRPr>
            </a:lvl4pPr>
            <a:lvl5pPr indent="-228600" lvl="4" marL="2286000" algn="l">
              <a:lnSpc>
                <a:spcPct val="100000"/>
              </a:lnSpc>
              <a:spcBef>
                <a:spcPts val="480"/>
              </a:spcBef>
              <a:spcAft>
                <a:spcPts val="0"/>
              </a:spcAft>
              <a:buClr>
                <a:srgbClr val="000000"/>
              </a:buClr>
              <a:buSzPts val="2400"/>
              <a:buNone/>
              <a:defRPr>
                <a:latin typeface="Arial Black"/>
                <a:ea typeface="Arial Black"/>
                <a:cs typeface="Arial Black"/>
                <a:sym typeface="Arial Black"/>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108" name="Google Shape;108;p38"/>
          <p:cNvSpPr txBox="1"/>
          <p:nvPr>
            <p:ph idx="2" type="body"/>
          </p:nvPr>
        </p:nvSpPr>
        <p:spPr>
          <a:xfrm>
            <a:off x="734110" y="2927352"/>
            <a:ext cx="8199121" cy="51784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560"/>
              </a:spcBef>
              <a:spcAft>
                <a:spcPts val="0"/>
              </a:spcAft>
              <a:buClr>
                <a:srgbClr val="000000"/>
              </a:buClr>
              <a:buSzPts val="2800"/>
              <a:buFont typeface="Arial Black"/>
              <a:buNone/>
              <a:defRPr sz="2800" cap="none">
                <a:latin typeface="Arial Black"/>
                <a:ea typeface="Arial Black"/>
                <a:cs typeface="Arial Black"/>
                <a:sym typeface="Arial Black"/>
              </a:defRPr>
            </a:lvl1pPr>
            <a:lvl2pPr indent="-228600" lvl="1" marL="914400" algn="l">
              <a:lnSpc>
                <a:spcPct val="100000"/>
              </a:lnSpc>
              <a:spcBef>
                <a:spcPts val="480"/>
              </a:spcBef>
              <a:spcAft>
                <a:spcPts val="0"/>
              </a:spcAft>
              <a:buClr>
                <a:srgbClr val="000000"/>
              </a:buClr>
              <a:buSzPts val="2400"/>
              <a:buNone/>
              <a:defRPr>
                <a:latin typeface="Arial Black"/>
                <a:ea typeface="Arial Black"/>
                <a:cs typeface="Arial Black"/>
                <a:sym typeface="Arial Black"/>
              </a:defRPr>
            </a:lvl2pPr>
            <a:lvl3pPr indent="-228600" lvl="2" marL="1371600" algn="l">
              <a:lnSpc>
                <a:spcPct val="100000"/>
              </a:lnSpc>
              <a:spcBef>
                <a:spcPts val="480"/>
              </a:spcBef>
              <a:spcAft>
                <a:spcPts val="0"/>
              </a:spcAft>
              <a:buClr>
                <a:srgbClr val="000000"/>
              </a:buClr>
              <a:buSzPts val="2400"/>
              <a:buNone/>
              <a:defRPr>
                <a:latin typeface="Arial Black"/>
                <a:ea typeface="Arial Black"/>
                <a:cs typeface="Arial Black"/>
                <a:sym typeface="Arial Black"/>
              </a:defRPr>
            </a:lvl3pPr>
            <a:lvl4pPr indent="-228600" lvl="3" marL="1828800" algn="l">
              <a:lnSpc>
                <a:spcPct val="100000"/>
              </a:lnSpc>
              <a:spcBef>
                <a:spcPts val="480"/>
              </a:spcBef>
              <a:spcAft>
                <a:spcPts val="0"/>
              </a:spcAft>
              <a:buClr>
                <a:srgbClr val="000000"/>
              </a:buClr>
              <a:buSzPts val="2400"/>
              <a:buNone/>
              <a:defRPr>
                <a:latin typeface="Arial Black"/>
                <a:ea typeface="Arial Black"/>
                <a:cs typeface="Arial Black"/>
                <a:sym typeface="Arial Black"/>
              </a:defRPr>
            </a:lvl4pPr>
            <a:lvl5pPr indent="-228600" lvl="4" marL="2286000" algn="l">
              <a:lnSpc>
                <a:spcPct val="100000"/>
              </a:lnSpc>
              <a:spcBef>
                <a:spcPts val="480"/>
              </a:spcBef>
              <a:spcAft>
                <a:spcPts val="0"/>
              </a:spcAft>
              <a:buClr>
                <a:srgbClr val="000000"/>
              </a:buClr>
              <a:buSzPts val="2400"/>
              <a:buNone/>
              <a:defRPr>
                <a:latin typeface="Arial Black"/>
                <a:ea typeface="Arial Black"/>
                <a:cs typeface="Arial Black"/>
                <a:sym typeface="Arial Black"/>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1-line title, no bullets">
  <p:cSld name="Content - 1-line title, no bullets">
    <p:spTree>
      <p:nvGrpSpPr>
        <p:cNvPr id="109" name="Shape 109"/>
        <p:cNvGrpSpPr/>
        <p:nvPr/>
      </p:nvGrpSpPr>
      <p:grpSpPr>
        <a:xfrm>
          <a:off x="0" y="0"/>
          <a:ext cx="0" cy="0"/>
          <a:chOff x="0" y="0"/>
          <a:chExt cx="0" cy="0"/>
        </a:xfrm>
      </p:grpSpPr>
      <p:sp>
        <p:nvSpPr>
          <p:cNvPr id="110" name="Google Shape;110;p39"/>
          <p:cNvSpPr txBox="1"/>
          <p:nvPr>
            <p:ph type="title"/>
          </p:nvPr>
        </p:nvSpPr>
        <p:spPr>
          <a:xfrm>
            <a:off x="726210" y="115610"/>
            <a:ext cx="7555766" cy="793132"/>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11" name="Google Shape;111;p39"/>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112" name="Google Shape;112;p39"/>
          <p:cNvSpPr txBox="1"/>
          <p:nvPr>
            <p:ph idx="1" type="body"/>
          </p:nvPr>
        </p:nvSpPr>
        <p:spPr>
          <a:xfrm>
            <a:off x="725488" y="1655763"/>
            <a:ext cx="7556500" cy="47037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480"/>
              </a:spcBef>
              <a:spcAft>
                <a:spcPts val="0"/>
              </a:spcAft>
              <a:buClr>
                <a:srgbClr val="000000"/>
              </a:buClr>
              <a:buSzPts val="2400"/>
              <a:buFont typeface="Arial"/>
              <a:buNone/>
              <a:defRPr/>
            </a:lvl1pPr>
            <a:lvl2pPr indent="-228600" lvl="1" marL="914400" algn="l">
              <a:lnSpc>
                <a:spcPct val="100000"/>
              </a:lnSpc>
              <a:spcBef>
                <a:spcPts val="480"/>
              </a:spcBef>
              <a:spcAft>
                <a:spcPts val="0"/>
              </a:spcAft>
              <a:buClr>
                <a:srgbClr val="000000"/>
              </a:buClr>
              <a:buSzPts val="2400"/>
              <a:buNone/>
              <a:defRPr/>
            </a:lvl2pPr>
            <a:lvl3pPr indent="-228600" lvl="2" marL="1371600" algn="l">
              <a:lnSpc>
                <a:spcPct val="100000"/>
              </a:lnSpc>
              <a:spcBef>
                <a:spcPts val="480"/>
              </a:spcBef>
              <a:spcAft>
                <a:spcPts val="0"/>
              </a:spcAft>
              <a:buClr>
                <a:srgbClr val="000000"/>
              </a:buClr>
              <a:buSzPts val="2400"/>
              <a:buNone/>
              <a:defRPr/>
            </a:lvl3pPr>
            <a:lvl4pPr indent="-228600" lvl="3" marL="1828800" algn="l">
              <a:lnSpc>
                <a:spcPct val="100000"/>
              </a:lnSpc>
              <a:spcBef>
                <a:spcPts val="480"/>
              </a:spcBef>
              <a:spcAft>
                <a:spcPts val="0"/>
              </a:spcAft>
              <a:buClr>
                <a:srgbClr val="000000"/>
              </a:buClr>
              <a:buSzPts val="2400"/>
              <a:buNone/>
              <a:defRPr/>
            </a:lvl4pPr>
            <a:lvl5pPr indent="-228600" lvl="4" marL="2286000" algn="l">
              <a:lnSpc>
                <a:spcPct val="100000"/>
              </a:lnSpc>
              <a:spcBef>
                <a:spcPts val="480"/>
              </a:spcBef>
              <a:spcAft>
                <a:spcPts val="0"/>
              </a:spcAft>
              <a:buClr>
                <a:srgbClr val="000000"/>
              </a:buClr>
              <a:buSzPts val="24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2-line title, with bullets">
  <p:cSld name="Content - 2-line title, with bullets">
    <p:spTree>
      <p:nvGrpSpPr>
        <p:cNvPr id="113" name="Shape 113"/>
        <p:cNvGrpSpPr/>
        <p:nvPr/>
      </p:nvGrpSpPr>
      <p:grpSpPr>
        <a:xfrm>
          <a:off x="0" y="0"/>
          <a:ext cx="0" cy="0"/>
          <a:chOff x="0" y="0"/>
          <a:chExt cx="0" cy="0"/>
        </a:xfrm>
      </p:grpSpPr>
      <p:sp>
        <p:nvSpPr>
          <p:cNvPr id="114" name="Google Shape;114;p40"/>
          <p:cNvSpPr txBox="1"/>
          <p:nvPr>
            <p:ph type="title"/>
          </p:nvPr>
        </p:nvSpPr>
        <p:spPr>
          <a:xfrm>
            <a:off x="722376" y="116447"/>
            <a:ext cx="7555766" cy="1209040"/>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sz="39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15" name="Google Shape;115;p40"/>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116" name="Google Shape;116;p40"/>
          <p:cNvSpPr txBox="1"/>
          <p:nvPr>
            <p:ph idx="1" type="body"/>
          </p:nvPr>
        </p:nvSpPr>
        <p:spPr>
          <a:xfrm>
            <a:off x="721642" y="1778635"/>
            <a:ext cx="7556500" cy="459105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rgbClr val="000000"/>
              </a:buClr>
              <a:buSzPts val="2400"/>
              <a:buFont typeface="Arial"/>
              <a:buChar char="•"/>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1-line title, with bullets">
  <p:cSld name="Content - 1-line title, with bullets">
    <p:spTree>
      <p:nvGrpSpPr>
        <p:cNvPr id="117" name="Shape 117"/>
        <p:cNvGrpSpPr/>
        <p:nvPr/>
      </p:nvGrpSpPr>
      <p:grpSpPr>
        <a:xfrm>
          <a:off x="0" y="0"/>
          <a:ext cx="0" cy="0"/>
          <a:chOff x="0" y="0"/>
          <a:chExt cx="0" cy="0"/>
        </a:xfrm>
      </p:grpSpPr>
      <p:sp>
        <p:nvSpPr>
          <p:cNvPr id="118" name="Google Shape;118;p41"/>
          <p:cNvSpPr txBox="1"/>
          <p:nvPr>
            <p:ph type="title"/>
          </p:nvPr>
        </p:nvSpPr>
        <p:spPr>
          <a:xfrm>
            <a:off x="722376" y="160243"/>
            <a:ext cx="7555766" cy="682809"/>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sz="39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19" name="Google Shape;119;p41"/>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120" name="Google Shape;120;p41"/>
          <p:cNvSpPr txBox="1"/>
          <p:nvPr>
            <p:ph idx="1" type="body"/>
          </p:nvPr>
        </p:nvSpPr>
        <p:spPr>
          <a:xfrm>
            <a:off x="721642" y="1778635"/>
            <a:ext cx="7556500" cy="459105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rgbClr val="000000"/>
              </a:buClr>
              <a:buSzPts val="2400"/>
              <a:buFont typeface="Arial"/>
              <a:buChar char="•"/>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Blocks">
  <p:cSld name="Two Content Blocks">
    <p:spTree>
      <p:nvGrpSpPr>
        <p:cNvPr id="121" name="Shape 121"/>
        <p:cNvGrpSpPr/>
        <p:nvPr/>
      </p:nvGrpSpPr>
      <p:grpSpPr>
        <a:xfrm>
          <a:off x="0" y="0"/>
          <a:ext cx="0" cy="0"/>
          <a:chOff x="0" y="0"/>
          <a:chExt cx="0" cy="0"/>
        </a:xfrm>
      </p:grpSpPr>
      <p:sp>
        <p:nvSpPr>
          <p:cNvPr id="122" name="Google Shape;122;p42"/>
          <p:cNvSpPr txBox="1"/>
          <p:nvPr>
            <p:ph type="title"/>
          </p:nvPr>
        </p:nvSpPr>
        <p:spPr>
          <a:xfrm>
            <a:off x="722376" y="142987"/>
            <a:ext cx="7555766" cy="1148079"/>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3" name="Google Shape;123;p42"/>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124" name="Google Shape;124;p42"/>
          <p:cNvSpPr txBox="1"/>
          <p:nvPr>
            <p:ph idx="1" type="body"/>
          </p:nvPr>
        </p:nvSpPr>
        <p:spPr>
          <a:xfrm>
            <a:off x="4550687" y="1600200"/>
            <a:ext cx="3692798" cy="4525963"/>
          </a:xfrm>
          <a:prstGeom prst="rect">
            <a:avLst/>
          </a:prstGeom>
          <a:noFill/>
          <a:ln>
            <a:noFill/>
          </a:ln>
        </p:spPr>
        <p:txBody>
          <a:bodyPr anchorCtr="0" anchor="t" bIns="45700" lIns="91425" spcFirstLastPara="1" rIns="91425" wrap="square" tIns="45700">
            <a:normAutofit/>
          </a:bodyPr>
          <a:lstStyle>
            <a:lvl1pPr indent="-355600" lvl="0" marL="457200" algn="l">
              <a:lnSpc>
                <a:spcPct val="100000"/>
              </a:lnSpc>
              <a:spcBef>
                <a:spcPts val="400"/>
              </a:spcBef>
              <a:spcAft>
                <a:spcPts val="0"/>
              </a:spcAft>
              <a:buClr>
                <a:srgbClr val="000000"/>
              </a:buClr>
              <a:buSzPts val="2000"/>
              <a:buFont typeface="Arial"/>
              <a:buChar char="•"/>
              <a:defRPr sz="2000"/>
            </a:lvl1pPr>
            <a:lvl2pPr indent="-355600" lvl="1" marL="914400" algn="l">
              <a:lnSpc>
                <a:spcPct val="100000"/>
              </a:lnSpc>
              <a:spcBef>
                <a:spcPts val="400"/>
              </a:spcBef>
              <a:spcAft>
                <a:spcPts val="0"/>
              </a:spcAft>
              <a:buClr>
                <a:srgbClr val="000000"/>
              </a:buClr>
              <a:buSzPts val="2000"/>
              <a:buFont typeface="Arial"/>
              <a:buChar char="•"/>
              <a:defRPr sz="2000"/>
            </a:lvl2pPr>
            <a:lvl3pPr indent="-355600" lvl="2" marL="1371600" algn="l">
              <a:lnSpc>
                <a:spcPct val="100000"/>
              </a:lnSpc>
              <a:spcBef>
                <a:spcPts val="400"/>
              </a:spcBef>
              <a:spcAft>
                <a:spcPts val="0"/>
              </a:spcAft>
              <a:buClr>
                <a:srgbClr val="000000"/>
              </a:buClr>
              <a:buSzPts val="2000"/>
              <a:buFont typeface="Arial"/>
              <a:buChar char="•"/>
              <a:defRPr sz="2000"/>
            </a:lvl3pPr>
            <a:lvl4pPr indent="-355600" lvl="3" marL="1828800" algn="l">
              <a:lnSpc>
                <a:spcPct val="100000"/>
              </a:lnSpc>
              <a:spcBef>
                <a:spcPts val="400"/>
              </a:spcBef>
              <a:spcAft>
                <a:spcPts val="0"/>
              </a:spcAft>
              <a:buClr>
                <a:srgbClr val="000000"/>
              </a:buClr>
              <a:buSzPts val="2000"/>
              <a:buFont typeface="Arial"/>
              <a:buChar char="•"/>
              <a:defRPr sz="2000"/>
            </a:lvl4pPr>
            <a:lvl5pPr indent="-355600" lvl="4" marL="2286000" algn="l">
              <a:lnSpc>
                <a:spcPct val="100000"/>
              </a:lnSpc>
              <a:spcBef>
                <a:spcPts val="400"/>
              </a:spcBef>
              <a:spcAft>
                <a:spcPts val="0"/>
              </a:spcAft>
              <a:buClr>
                <a:srgbClr val="000000"/>
              </a:buClr>
              <a:buSzPts val="2000"/>
              <a:buFont typeface="Arial"/>
              <a:buChar char="•"/>
              <a:defRPr sz="2000"/>
            </a:lvl5pPr>
            <a:lvl6pPr indent="-342900" lvl="5" marL="2743200" algn="l">
              <a:lnSpc>
                <a:spcPct val="100000"/>
              </a:lnSpc>
              <a:spcBef>
                <a:spcPts val="360"/>
              </a:spcBef>
              <a:spcAft>
                <a:spcPts val="0"/>
              </a:spcAft>
              <a:buClr>
                <a:srgbClr val="00AEEF"/>
              </a:buClr>
              <a:buSzPts val="1800"/>
              <a:buFont typeface="Source Sans Pro"/>
              <a:buChar char="»"/>
              <a:defRPr sz="1800"/>
            </a:lvl6pPr>
            <a:lvl7pPr indent="-342900" lvl="6" marL="3200400" algn="l">
              <a:lnSpc>
                <a:spcPct val="100000"/>
              </a:lnSpc>
              <a:spcBef>
                <a:spcPts val="360"/>
              </a:spcBef>
              <a:spcAft>
                <a:spcPts val="0"/>
              </a:spcAft>
              <a:buClr>
                <a:srgbClr val="00AEEF"/>
              </a:buClr>
              <a:buSzPts val="1800"/>
              <a:buFont typeface="Source Sans Pro"/>
              <a:buChar char="»"/>
              <a:defRPr sz="1800"/>
            </a:lvl7pPr>
            <a:lvl8pPr indent="-342900" lvl="7" marL="3657600" algn="l">
              <a:lnSpc>
                <a:spcPct val="100000"/>
              </a:lnSpc>
              <a:spcBef>
                <a:spcPts val="360"/>
              </a:spcBef>
              <a:spcAft>
                <a:spcPts val="0"/>
              </a:spcAft>
              <a:buClr>
                <a:srgbClr val="00AEEF"/>
              </a:buClr>
              <a:buSzPts val="1800"/>
              <a:buFont typeface="Source Sans Pro"/>
              <a:buChar char="»"/>
              <a:defRPr sz="1800"/>
            </a:lvl8pPr>
            <a:lvl9pPr indent="-342900" lvl="8" marL="4114800" algn="l">
              <a:lnSpc>
                <a:spcPct val="100000"/>
              </a:lnSpc>
              <a:spcBef>
                <a:spcPts val="360"/>
              </a:spcBef>
              <a:spcAft>
                <a:spcPts val="0"/>
              </a:spcAft>
              <a:buClr>
                <a:srgbClr val="00AEEF"/>
              </a:buClr>
              <a:buSzPts val="1800"/>
              <a:buFont typeface="Source Sans Pro"/>
              <a:buChar char="»"/>
              <a:defRPr sz="1800"/>
            </a:lvl9pPr>
          </a:lstStyle>
          <a:p/>
        </p:txBody>
      </p:sp>
      <p:sp>
        <p:nvSpPr>
          <p:cNvPr id="125" name="Google Shape;125;p42"/>
          <p:cNvSpPr txBox="1"/>
          <p:nvPr>
            <p:ph idx="2" type="body"/>
          </p:nvPr>
        </p:nvSpPr>
        <p:spPr>
          <a:xfrm>
            <a:off x="694154" y="1600200"/>
            <a:ext cx="3692798" cy="4525963"/>
          </a:xfrm>
          <a:prstGeom prst="rect">
            <a:avLst/>
          </a:prstGeom>
          <a:noFill/>
          <a:ln>
            <a:noFill/>
          </a:ln>
        </p:spPr>
        <p:txBody>
          <a:bodyPr anchorCtr="0" anchor="t" bIns="45700" lIns="91425" spcFirstLastPara="1" rIns="91425" wrap="square" tIns="45700">
            <a:normAutofit/>
          </a:bodyPr>
          <a:lstStyle>
            <a:lvl1pPr indent="-355600" lvl="0" marL="457200" algn="l">
              <a:lnSpc>
                <a:spcPct val="100000"/>
              </a:lnSpc>
              <a:spcBef>
                <a:spcPts val="400"/>
              </a:spcBef>
              <a:spcAft>
                <a:spcPts val="0"/>
              </a:spcAft>
              <a:buClr>
                <a:srgbClr val="000000"/>
              </a:buClr>
              <a:buSzPts val="2000"/>
              <a:buFont typeface="Arial"/>
              <a:buChar char="•"/>
              <a:defRPr sz="2000"/>
            </a:lvl1pPr>
            <a:lvl2pPr indent="-355600" lvl="1" marL="914400" algn="l">
              <a:lnSpc>
                <a:spcPct val="100000"/>
              </a:lnSpc>
              <a:spcBef>
                <a:spcPts val="400"/>
              </a:spcBef>
              <a:spcAft>
                <a:spcPts val="0"/>
              </a:spcAft>
              <a:buClr>
                <a:srgbClr val="000000"/>
              </a:buClr>
              <a:buSzPts val="2000"/>
              <a:buFont typeface="Arial"/>
              <a:buChar char="•"/>
              <a:defRPr sz="2000"/>
            </a:lvl2pPr>
            <a:lvl3pPr indent="-355600" lvl="2" marL="1371600" algn="l">
              <a:lnSpc>
                <a:spcPct val="100000"/>
              </a:lnSpc>
              <a:spcBef>
                <a:spcPts val="400"/>
              </a:spcBef>
              <a:spcAft>
                <a:spcPts val="0"/>
              </a:spcAft>
              <a:buClr>
                <a:srgbClr val="000000"/>
              </a:buClr>
              <a:buSzPts val="2000"/>
              <a:buFont typeface="Arial"/>
              <a:buChar char="•"/>
              <a:defRPr sz="2000"/>
            </a:lvl3pPr>
            <a:lvl4pPr indent="-355600" lvl="3" marL="1828800" algn="l">
              <a:lnSpc>
                <a:spcPct val="100000"/>
              </a:lnSpc>
              <a:spcBef>
                <a:spcPts val="400"/>
              </a:spcBef>
              <a:spcAft>
                <a:spcPts val="0"/>
              </a:spcAft>
              <a:buClr>
                <a:srgbClr val="000000"/>
              </a:buClr>
              <a:buSzPts val="2000"/>
              <a:buFont typeface="Arial"/>
              <a:buChar char="•"/>
              <a:defRPr sz="2000"/>
            </a:lvl4pPr>
            <a:lvl5pPr indent="-355600" lvl="4" marL="2286000" algn="l">
              <a:lnSpc>
                <a:spcPct val="100000"/>
              </a:lnSpc>
              <a:spcBef>
                <a:spcPts val="400"/>
              </a:spcBef>
              <a:spcAft>
                <a:spcPts val="0"/>
              </a:spcAft>
              <a:buClr>
                <a:srgbClr val="000000"/>
              </a:buClr>
              <a:buSzPts val="2000"/>
              <a:buFont typeface="Arial"/>
              <a:buChar char="•"/>
              <a:defRPr sz="2000"/>
            </a:lvl5pPr>
            <a:lvl6pPr indent="-342900" lvl="5" marL="2743200" algn="l">
              <a:lnSpc>
                <a:spcPct val="100000"/>
              </a:lnSpc>
              <a:spcBef>
                <a:spcPts val="360"/>
              </a:spcBef>
              <a:spcAft>
                <a:spcPts val="0"/>
              </a:spcAft>
              <a:buClr>
                <a:srgbClr val="00AEEF"/>
              </a:buClr>
              <a:buSzPts val="1800"/>
              <a:buFont typeface="Source Sans Pro"/>
              <a:buChar char="»"/>
              <a:defRPr sz="1800"/>
            </a:lvl6pPr>
            <a:lvl7pPr indent="-342900" lvl="6" marL="3200400" algn="l">
              <a:lnSpc>
                <a:spcPct val="100000"/>
              </a:lnSpc>
              <a:spcBef>
                <a:spcPts val="360"/>
              </a:spcBef>
              <a:spcAft>
                <a:spcPts val="0"/>
              </a:spcAft>
              <a:buClr>
                <a:srgbClr val="00AEEF"/>
              </a:buClr>
              <a:buSzPts val="1800"/>
              <a:buFont typeface="Source Sans Pro"/>
              <a:buChar char="»"/>
              <a:defRPr sz="1800"/>
            </a:lvl7pPr>
            <a:lvl8pPr indent="-342900" lvl="7" marL="3657600" algn="l">
              <a:lnSpc>
                <a:spcPct val="100000"/>
              </a:lnSpc>
              <a:spcBef>
                <a:spcPts val="360"/>
              </a:spcBef>
              <a:spcAft>
                <a:spcPts val="0"/>
              </a:spcAft>
              <a:buClr>
                <a:srgbClr val="00AEEF"/>
              </a:buClr>
              <a:buSzPts val="1800"/>
              <a:buFont typeface="Source Sans Pro"/>
              <a:buChar char="»"/>
              <a:defRPr sz="1800"/>
            </a:lvl8pPr>
            <a:lvl9pPr indent="-342900" lvl="8" marL="4114800" algn="l">
              <a:lnSpc>
                <a:spcPct val="100000"/>
              </a:lnSpc>
              <a:spcBef>
                <a:spcPts val="360"/>
              </a:spcBef>
              <a:spcAft>
                <a:spcPts val="0"/>
              </a:spcAft>
              <a:buClr>
                <a:srgbClr val="00AEEF"/>
              </a:buClr>
              <a:buSzPts val="1800"/>
              <a:buFont typeface="Source Sans Pro"/>
              <a:buChar char="»"/>
              <a:defRPr sz="1800"/>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Blocks - Blue">
  <p:cSld name="Two Content Blocks - Blue">
    <p:spTree>
      <p:nvGrpSpPr>
        <p:cNvPr id="126" name="Shape 126"/>
        <p:cNvGrpSpPr/>
        <p:nvPr/>
      </p:nvGrpSpPr>
      <p:grpSpPr>
        <a:xfrm>
          <a:off x="0" y="0"/>
          <a:ext cx="0" cy="0"/>
          <a:chOff x="0" y="0"/>
          <a:chExt cx="0" cy="0"/>
        </a:xfrm>
      </p:grpSpPr>
      <p:sp>
        <p:nvSpPr>
          <p:cNvPr id="127" name="Google Shape;127;p43"/>
          <p:cNvSpPr txBox="1"/>
          <p:nvPr>
            <p:ph type="title"/>
          </p:nvPr>
        </p:nvSpPr>
        <p:spPr>
          <a:xfrm>
            <a:off x="722376" y="142987"/>
            <a:ext cx="7555766" cy="1148079"/>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28" name="Google Shape;128;p43"/>
          <p:cNvSpPr txBox="1"/>
          <p:nvPr>
            <p:ph idx="1" type="body"/>
          </p:nvPr>
        </p:nvSpPr>
        <p:spPr>
          <a:xfrm>
            <a:off x="4713110" y="2596261"/>
            <a:ext cx="3536809" cy="3118740"/>
          </a:xfrm>
          <a:prstGeom prst="rect">
            <a:avLst/>
          </a:prstGeom>
          <a:noFill/>
          <a:ln cap="flat" cmpd="sng" w="9525">
            <a:solidFill>
              <a:srgbClr val="00AEEF"/>
            </a:solidFill>
            <a:prstDash val="solid"/>
            <a:round/>
            <a:headEnd len="sm" w="sm" type="none"/>
            <a:tailEnd len="sm" w="sm" type="none"/>
          </a:ln>
        </p:spPr>
        <p:txBody>
          <a:bodyPr anchorCtr="0" anchor="t" bIns="45700" lIns="91425" spcFirstLastPara="1" rIns="91425" wrap="square" tIns="45700">
            <a:normAutofit/>
          </a:bodyPr>
          <a:lstStyle>
            <a:lvl1pPr indent="-228600" lvl="0" marL="457200" algn="l">
              <a:lnSpc>
                <a:spcPct val="100000"/>
              </a:lnSpc>
              <a:spcBef>
                <a:spcPts val="360"/>
              </a:spcBef>
              <a:spcAft>
                <a:spcPts val="0"/>
              </a:spcAft>
              <a:buClr>
                <a:srgbClr val="000000"/>
              </a:buClr>
              <a:buSzPts val="1800"/>
              <a:buFont typeface="Source Sans Pro"/>
              <a:buNone/>
              <a:defRPr sz="1800"/>
            </a:lvl1pPr>
            <a:lvl2pPr indent="-228600" lvl="1" marL="914400" algn="l">
              <a:lnSpc>
                <a:spcPct val="100000"/>
              </a:lnSpc>
              <a:spcBef>
                <a:spcPts val="360"/>
              </a:spcBef>
              <a:spcAft>
                <a:spcPts val="0"/>
              </a:spcAft>
              <a:buClr>
                <a:srgbClr val="000000"/>
              </a:buClr>
              <a:buSzPts val="1800"/>
              <a:buNone/>
              <a:defRPr sz="1800"/>
            </a:lvl2pPr>
            <a:lvl3pPr indent="-228600" lvl="2" marL="1371600" algn="l">
              <a:lnSpc>
                <a:spcPct val="100000"/>
              </a:lnSpc>
              <a:spcBef>
                <a:spcPts val="360"/>
              </a:spcBef>
              <a:spcAft>
                <a:spcPts val="0"/>
              </a:spcAft>
              <a:buClr>
                <a:srgbClr val="000000"/>
              </a:buClr>
              <a:buSzPts val="1800"/>
              <a:buNone/>
              <a:defRPr sz="1800"/>
            </a:lvl3pPr>
            <a:lvl4pPr indent="-228600" lvl="3" marL="1828800" algn="l">
              <a:lnSpc>
                <a:spcPct val="100000"/>
              </a:lnSpc>
              <a:spcBef>
                <a:spcPts val="360"/>
              </a:spcBef>
              <a:spcAft>
                <a:spcPts val="0"/>
              </a:spcAft>
              <a:buClr>
                <a:srgbClr val="000000"/>
              </a:buClr>
              <a:buSzPts val="1800"/>
              <a:buNone/>
              <a:defRPr sz="1800"/>
            </a:lvl4pPr>
            <a:lvl5pPr indent="-228600" lvl="4" marL="2286000" algn="l">
              <a:lnSpc>
                <a:spcPct val="100000"/>
              </a:lnSpc>
              <a:spcBef>
                <a:spcPts val="360"/>
              </a:spcBef>
              <a:spcAft>
                <a:spcPts val="0"/>
              </a:spcAft>
              <a:buClr>
                <a:srgbClr val="000000"/>
              </a:buClr>
              <a:buSzPts val="1800"/>
              <a:buNone/>
              <a:defRPr sz="1800"/>
            </a:lvl5pPr>
            <a:lvl6pPr indent="-342900" lvl="5" marL="2743200" algn="l">
              <a:lnSpc>
                <a:spcPct val="100000"/>
              </a:lnSpc>
              <a:spcBef>
                <a:spcPts val="360"/>
              </a:spcBef>
              <a:spcAft>
                <a:spcPts val="0"/>
              </a:spcAft>
              <a:buClr>
                <a:srgbClr val="00AEEF"/>
              </a:buClr>
              <a:buSzPts val="1800"/>
              <a:buFont typeface="Source Sans Pro"/>
              <a:buChar char="»"/>
              <a:defRPr sz="1800"/>
            </a:lvl6pPr>
            <a:lvl7pPr indent="-342900" lvl="6" marL="3200400" algn="l">
              <a:lnSpc>
                <a:spcPct val="100000"/>
              </a:lnSpc>
              <a:spcBef>
                <a:spcPts val="360"/>
              </a:spcBef>
              <a:spcAft>
                <a:spcPts val="0"/>
              </a:spcAft>
              <a:buClr>
                <a:srgbClr val="00AEEF"/>
              </a:buClr>
              <a:buSzPts val="1800"/>
              <a:buFont typeface="Source Sans Pro"/>
              <a:buChar char="»"/>
              <a:defRPr sz="1800"/>
            </a:lvl7pPr>
            <a:lvl8pPr indent="-342900" lvl="7" marL="3657600" algn="l">
              <a:lnSpc>
                <a:spcPct val="100000"/>
              </a:lnSpc>
              <a:spcBef>
                <a:spcPts val="360"/>
              </a:spcBef>
              <a:spcAft>
                <a:spcPts val="0"/>
              </a:spcAft>
              <a:buClr>
                <a:srgbClr val="00AEEF"/>
              </a:buClr>
              <a:buSzPts val="1800"/>
              <a:buFont typeface="Source Sans Pro"/>
              <a:buChar char="»"/>
              <a:defRPr sz="1800"/>
            </a:lvl8pPr>
            <a:lvl9pPr indent="-342900" lvl="8" marL="4114800" algn="l">
              <a:lnSpc>
                <a:spcPct val="100000"/>
              </a:lnSpc>
              <a:spcBef>
                <a:spcPts val="360"/>
              </a:spcBef>
              <a:spcAft>
                <a:spcPts val="0"/>
              </a:spcAft>
              <a:buClr>
                <a:srgbClr val="00AEEF"/>
              </a:buClr>
              <a:buSzPts val="1800"/>
              <a:buFont typeface="Source Sans Pro"/>
              <a:buChar char="»"/>
              <a:defRPr sz="1800"/>
            </a:lvl9pPr>
          </a:lstStyle>
          <a:p/>
        </p:txBody>
      </p:sp>
      <p:sp>
        <p:nvSpPr>
          <p:cNvPr id="129" name="Google Shape;129;p43"/>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130" name="Google Shape;130;p43"/>
          <p:cNvSpPr txBox="1"/>
          <p:nvPr>
            <p:ph idx="2" type="body"/>
          </p:nvPr>
        </p:nvSpPr>
        <p:spPr>
          <a:xfrm>
            <a:off x="4713404" y="2074314"/>
            <a:ext cx="3543460" cy="427879"/>
          </a:xfrm>
          <a:prstGeom prst="rect">
            <a:avLst/>
          </a:prstGeom>
          <a:solidFill>
            <a:srgbClr val="00AEEF"/>
          </a:solidFill>
          <a:ln>
            <a:noFill/>
          </a:ln>
        </p:spPr>
        <p:txBody>
          <a:bodyPr anchorCtr="0" anchor="t" bIns="45700" lIns="91425" spcFirstLastPara="1" rIns="91425" wrap="square" tIns="45700">
            <a:normAutofit/>
          </a:bodyPr>
          <a:lstStyle>
            <a:lvl1pPr indent="-228600" lvl="0" marL="457200" algn="ctr">
              <a:lnSpc>
                <a:spcPct val="100000"/>
              </a:lnSpc>
              <a:spcBef>
                <a:spcPts val="420"/>
              </a:spcBef>
              <a:spcAft>
                <a:spcPts val="0"/>
              </a:spcAft>
              <a:buClr>
                <a:srgbClr val="FFFFFF"/>
              </a:buClr>
              <a:buSzPts val="2100"/>
              <a:buFont typeface="Arial Black"/>
              <a:buNone/>
              <a:defRPr b="1" sz="2100" cap="none">
                <a:solidFill>
                  <a:srgbClr val="FFFFFF"/>
                </a:solidFill>
                <a:latin typeface="Arial Black"/>
                <a:ea typeface="Arial Black"/>
                <a:cs typeface="Arial Black"/>
                <a:sym typeface="Arial Black"/>
              </a:defRPr>
            </a:lvl1pPr>
            <a:lvl2pPr indent="-228600" lvl="1" marL="914400" algn="l">
              <a:lnSpc>
                <a:spcPct val="100000"/>
              </a:lnSpc>
              <a:spcBef>
                <a:spcPts val="480"/>
              </a:spcBef>
              <a:spcAft>
                <a:spcPts val="0"/>
              </a:spcAft>
              <a:buClr>
                <a:srgbClr val="000000"/>
              </a:buClr>
              <a:buSzPts val="2400"/>
              <a:buNone/>
              <a:defRPr cap="none"/>
            </a:lvl2pPr>
            <a:lvl3pPr indent="-228600" lvl="2" marL="1371600" algn="l">
              <a:lnSpc>
                <a:spcPct val="100000"/>
              </a:lnSpc>
              <a:spcBef>
                <a:spcPts val="480"/>
              </a:spcBef>
              <a:spcAft>
                <a:spcPts val="0"/>
              </a:spcAft>
              <a:buClr>
                <a:srgbClr val="000000"/>
              </a:buClr>
              <a:buSzPts val="2400"/>
              <a:buNone/>
              <a:defRPr cap="none"/>
            </a:lvl3pPr>
            <a:lvl4pPr indent="-228600" lvl="3" marL="1828800" algn="l">
              <a:lnSpc>
                <a:spcPct val="100000"/>
              </a:lnSpc>
              <a:spcBef>
                <a:spcPts val="480"/>
              </a:spcBef>
              <a:spcAft>
                <a:spcPts val="0"/>
              </a:spcAft>
              <a:buClr>
                <a:srgbClr val="000000"/>
              </a:buClr>
              <a:buSzPts val="2400"/>
              <a:buNone/>
              <a:defRPr cap="none"/>
            </a:lvl4pPr>
            <a:lvl5pPr indent="-228600" lvl="4" marL="2286000" algn="l">
              <a:lnSpc>
                <a:spcPct val="100000"/>
              </a:lnSpc>
              <a:spcBef>
                <a:spcPts val="480"/>
              </a:spcBef>
              <a:spcAft>
                <a:spcPts val="0"/>
              </a:spcAft>
              <a:buClr>
                <a:srgbClr val="000000"/>
              </a:buClr>
              <a:buSzPts val="2400"/>
              <a:buNone/>
              <a:defRPr cap="none"/>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131" name="Google Shape;131;p43"/>
          <p:cNvSpPr txBox="1"/>
          <p:nvPr>
            <p:ph idx="3" type="body"/>
          </p:nvPr>
        </p:nvSpPr>
        <p:spPr>
          <a:xfrm>
            <a:off x="694154" y="2596261"/>
            <a:ext cx="3553290" cy="3118740"/>
          </a:xfrm>
          <a:prstGeom prst="rect">
            <a:avLst/>
          </a:prstGeom>
          <a:noFill/>
          <a:ln cap="flat" cmpd="sng" w="9525">
            <a:solidFill>
              <a:srgbClr val="00AEEF"/>
            </a:solidFill>
            <a:prstDash val="solid"/>
            <a:round/>
            <a:headEnd len="sm" w="sm" type="none"/>
            <a:tailEnd len="sm" w="sm" type="none"/>
          </a:ln>
        </p:spPr>
        <p:txBody>
          <a:bodyPr anchorCtr="0" anchor="t" bIns="45700" lIns="91425" spcFirstLastPara="1" rIns="91425" wrap="square" tIns="45700">
            <a:normAutofit/>
          </a:bodyPr>
          <a:lstStyle>
            <a:lvl1pPr indent="-228600" lvl="0" marL="457200" algn="l">
              <a:lnSpc>
                <a:spcPct val="100000"/>
              </a:lnSpc>
              <a:spcBef>
                <a:spcPts val="360"/>
              </a:spcBef>
              <a:spcAft>
                <a:spcPts val="0"/>
              </a:spcAft>
              <a:buClr>
                <a:srgbClr val="000000"/>
              </a:buClr>
              <a:buSzPts val="1800"/>
              <a:buFont typeface="Source Sans Pro"/>
              <a:buNone/>
              <a:defRPr sz="1800"/>
            </a:lvl1pPr>
            <a:lvl2pPr indent="-228600" lvl="1" marL="914400" algn="l">
              <a:lnSpc>
                <a:spcPct val="100000"/>
              </a:lnSpc>
              <a:spcBef>
                <a:spcPts val="360"/>
              </a:spcBef>
              <a:spcAft>
                <a:spcPts val="0"/>
              </a:spcAft>
              <a:buClr>
                <a:srgbClr val="000000"/>
              </a:buClr>
              <a:buSzPts val="1800"/>
              <a:buNone/>
              <a:defRPr sz="1800"/>
            </a:lvl2pPr>
            <a:lvl3pPr indent="-228600" lvl="2" marL="1371600" algn="l">
              <a:lnSpc>
                <a:spcPct val="100000"/>
              </a:lnSpc>
              <a:spcBef>
                <a:spcPts val="360"/>
              </a:spcBef>
              <a:spcAft>
                <a:spcPts val="0"/>
              </a:spcAft>
              <a:buClr>
                <a:srgbClr val="000000"/>
              </a:buClr>
              <a:buSzPts val="1800"/>
              <a:buNone/>
              <a:defRPr sz="1800"/>
            </a:lvl3pPr>
            <a:lvl4pPr indent="-228600" lvl="3" marL="1828800" algn="l">
              <a:lnSpc>
                <a:spcPct val="100000"/>
              </a:lnSpc>
              <a:spcBef>
                <a:spcPts val="360"/>
              </a:spcBef>
              <a:spcAft>
                <a:spcPts val="0"/>
              </a:spcAft>
              <a:buClr>
                <a:srgbClr val="000000"/>
              </a:buClr>
              <a:buSzPts val="1800"/>
              <a:buNone/>
              <a:defRPr sz="1800"/>
            </a:lvl4pPr>
            <a:lvl5pPr indent="-228600" lvl="4" marL="2286000" algn="l">
              <a:lnSpc>
                <a:spcPct val="100000"/>
              </a:lnSpc>
              <a:spcBef>
                <a:spcPts val="360"/>
              </a:spcBef>
              <a:spcAft>
                <a:spcPts val="0"/>
              </a:spcAft>
              <a:buClr>
                <a:srgbClr val="000000"/>
              </a:buClr>
              <a:buSzPts val="1800"/>
              <a:buNone/>
              <a:defRPr sz="1800"/>
            </a:lvl5pPr>
            <a:lvl6pPr indent="-342900" lvl="5" marL="2743200" algn="l">
              <a:lnSpc>
                <a:spcPct val="100000"/>
              </a:lnSpc>
              <a:spcBef>
                <a:spcPts val="360"/>
              </a:spcBef>
              <a:spcAft>
                <a:spcPts val="0"/>
              </a:spcAft>
              <a:buClr>
                <a:srgbClr val="00AEEF"/>
              </a:buClr>
              <a:buSzPts val="1800"/>
              <a:buFont typeface="Source Sans Pro"/>
              <a:buChar char="»"/>
              <a:defRPr sz="1800"/>
            </a:lvl6pPr>
            <a:lvl7pPr indent="-342900" lvl="6" marL="3200400" algn="l">
              <a:lnSpc>
                <a:spcPct val="100000"/>
              </a:lnSpc>
              <a:spcBef>
                <a:spcPts val="360"/>
              </a:spcBef>
              <a:spcAft>
                <a:spcPts val="0"/>
              </a:spcAft>
              <a:buClr>
                <a:srgbClr val="00AEEF"/>
              </a:buClr>
              <a:buSzPts val="1800"/>
              <a:buFont typeface="Source Sans Pro"/>
              <a:buChar char="»"/>
              <a:defRPr sz="1800"/>
            </a:lvl7pPr>
            <a:lvl8pPr indent="-342900" lvl="7" marL="3657600" algn="l">
              <a:lnSpc>
                <a:spcPct val="100000"/>
              </a:lnSpc>
              <a:spcBef>
                <a:spcPts val="360"/>
              </a:spcBef>
              <a:spcAft>
                <a:spcPts val="0"/>
              </a:spcAft>
              <a:buClr>
                <a:srgbClr val="00AEEF"/>
              </a:buClr>
              <a:buSzPts val="1800"/>
              <a:buFont typeface="Source Sans Pro"/>
              <a:buChar char="»"/>
              <a:defRPr sz="1800"/>
            </a:lvl8pPr>
            <a:lvl9pPr indent="-342900" lvl="8" marL="4114800" algn="l">
              <a:lnSpc>
                <a:spcPct val="100000"/>
              </a:lnSpc>
              <a:spcBef>
                <a:spcPts val="360"/>
              </a:spcBef>
              <a:spcAft>
                <a:spcPts val="0"/>
              </a:spcAft>
              <a:buClr>
                <a:srgbClr val="00AEEF"/>
              </a:buClr>
              <a:buSzPts val="1800"/>
              <a:buFont typeface="Source Sans Pro"/>
              <a:buChar char="»"/>
              <a:defRPr sz="1800"/>
            </a:lvl9pPr>
          </a:lstStyle>
          <a:p/>
        </p:txBody>
      </p:sp>
      <p:sp>
        <p:nvSpPr>
          <p:cNvPr id="132" name="Google Shape;132;p43"/>
          <p:cNvSpPr txBox="1"/>
          <p:nvPr>
            <p:ph idx="4" type="body"/>
          </p:nvPr>
        </p:nvSpPr>
        <p:spPr>
          <a:xfrm>
            <a:off x="694154" y="2074314"/>
            <a:ext cx="3553290" cy="427879"/>
          </a:xfrm>
          <a:prstGeom prst="rect">
            <a:avLst/>
          </a:prstGeom>
          <a:solidFill>
            <a:srgbClr val="00AEEF"/>
          </a:solidFill>
          <a:ln>
            <a:noFill/>
          </a:ln>
        </p:spPr>
        <p:txBody>
          <a:bodyPr anchorCtr="0" anchor="t" bIns="45700" lIns="91425" spcFirstLastPara="1" rIns="91425" wrap="square" tIns="45700">
            <a:normAutofit/>
          </a:bodyPr>
          <a:lstStyle>
            <a:lvl1pPr indent="-228600" lvl="0" marL="457200" algn="ctr">
              <a:lnSpc>
                <a:spcPct val="100000"/>
              </a:lnSpc>
              <a:spcBef>
                <a:spcPts val="420"/>
              </a:spcBef>
              <a:spcAft>
                <a:spcPts val="0"/>
              </a:spcAft>
              <a:buClr>
                <a:srgbClr val="FFFFFF"/>
              </a:buClr>
              <a:buSzPts val="2100"/>
              <a:buFont typeface="Arial Black"/>
              <a:buNone/>
              <a:defRPr b="1" sz="2100" cap="none">
                <a:solidFill>
                  <a:srgbClr val="FFFFFF"/>
                </a:solidFill>
                <a:latin typeface="Arial Black"/>
                <a:ea typeface="Arial Black"/>
                <a:cs typeface="Arial Black"/>
                <a:sym typeface="Arial Black"/>
              </a:defRPr>
            </a:lvl1pPr>
            <a:lvl2pPr indent="-228600" lvl="1" marL="914400" algn="l">
              <a:lnSpc>
                <a:spcPct val="100000"/>
              </a:lnSpc>
              <a:spcBef>
                <a:spcPts val="480"/>
              </a:spcBef>
              <a:spcAft>
                <a:spcPts val="0"/>
              </a:spcAft>
              <a:buClr>
                <a:srgbClr val="000000"/>
              </a:buClr>
              <a:buSzPts val="2400"/>
              <a:buNone/>
              <a:defRPr cap="none"/>
            </a:lvl2pPr>
            <a:lvl3pPr indent="-228600" lvl="2" marL="1371600" algn="l">
              <a:lnSpc>
                <a:spcPct val="100000"/>
              </a:lnSpc>
              <a:spcBef>
                <a:spcPts val="480"/>
              </a:spcBef>
              <a:spcAft>
                <a:spcPts val="0"/>
              </a:spcAft>
              <a:buClr>
                <a:srgbClr val="000000"/>
              </a:buClr>
              <a:buSzPts val="2400"/>
              <a:buNone/>
              <a:defRPr cap="none"/>
            </a:lvl3pPr>
            <a:lvl4pPr indent="-228600" lvl="3" marL="1828800" algn="l">
              <a:lnSpc>
                <a:spcPct val="100000"/>
              </a:lnSpc>
              <a:spcBef>
                <a:spcPts val="480"/>
              </a:spcBef>
              <a:spcAft>
                <a:spcPts val="0"/>
              </a:spcAft>
              <a:buClr>
                <a:srgbClr val="000000"/>
              </a:buClr>
              <a:buSzPts val="2400"/>
              <a:buNone/>
              <a:defRPr cap="none"/>
            </a:lvl4pPr>
            <a:lvl5pPr indent="-228600" lvl="4" marL="2286000" algn="l">
              <a:lnSpc>
                <a:spcPct val="100000"/>
              </a:lnSpc>
              <a:spcBef>
                <a:spcPts val="480"/>
              </a:spcBef>
              <a:spcAft>
                <a:spcPts val="0"/>
              </a:spcAft>
              <a:buClr>
                <a:srgbClr val="000000"/>
              </a:buClr>
              <a:buSzPts val="2400"/>
              <a:buNone/>
              <a:defRPr cap="none"/>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age Break - Bikes 1">
  <p:cSld name="Page Break - Bikes 1">
    <p:spTree>
      <p:nvGrpSpPr>
        <p:cNvPr id="133" name="Shape 133"/>
        <p:cNvGrpSpPr/>
        <p:nvPr/>
      </p:nvGrpSpPr>
      <p:grpSpPr>
        <a:xfrm>
          <a:off x="0" y="0"/>
          <a:ext cx="0" cy="0"/>
          <a:chOff x="0" y="0"/>
          <a:chExt cx="0" cy="0"/>
        </a:xfrm>
      </p:grpSpPr>
      <p:pic>
        <p:nvPicPr>
          <p:cNvPr descr="bici 2 copy.jpg" id="134" name="Google Shape;134;p44"/>
          <p:cNvPicPr preferRelativeResize="0"/>
          <p:nvPr/>
        </p:nvPicPr>
        <p:blipFill rotWithShape="1">
          <a:blip r:embed="rId2">
            <a:alphaModFix/>
          </a:blip>
          <a:srcRect b="0" l="0" r="0" t="0"/>
          <a:stretch/>
        </p:blipFill>
        <p:spPr>
          <a:xfrm>
            <a:off x="-32845" y="-77316"/>
            <a:ext cx="9261687" cy="6946265"/>
          </a:xfrm>
          <a:prstGeom prst="rect">
            <a:avLst/>
          </a:prstGeom>
          <a:noFill/>
          <a:ln>
            <a:noFill/>
          </a:ln>
        </p:spPr>
      </p:pic>
      <p:sp>
        <p:nvSpPr>
          <p:cNvPr id="135" name="Google Shape;135;p44"/>
          <p:cNvSpPr txBox="1"/>
          <p:nvPr>
            <p:ph type="title"/>
          </p:nvPr>
        </p:nvSpPr>
        <p:spPr>
          <a:xfrm>
            <a:off x="25453" y="2557670"/>
            <a:ext cx="8803587" cy="2071774"/>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b="1" sz="11500">
                <a:solidFill>
                  <a:srgbClr val="00AEEF"/>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36" name="Google Shape;136;p44"/>
          <p:cNvSpPr txBox="1"/>
          <p:nvPr>
            <p:ph idx="1" type="body"/>
          </p:nvPr>
        </p:nvSpPr>
        <p:spPr>
          <a:xfrm>
            <a:off x="59884" y="1567741"/>
            <a:ext cx="5710238" cy="1584325"/>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760"/>
              </a:spcBef>
              <a:spcAft>
                <a:spcPts val="0"/>
              </a:spcAft>
              <a:buClr>
                <a:srgbClr val="FFFFFF"/>
              </a:buClr>
              <a:buSzPts val="8800"/>
              <a:buFont typeface="Arial Black"/>
              <a:buNone/>
              <a:defRPr sz="8800" cap="none">
                <a:solidFill>
                  <a:srgbClr val="FFFFFF"/>
                </a:solidFill>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age Break - Bikes 2">
  <p:cSld name="Page Break - Bikes 2">
    <p:spTree>
      <p:nvGrpSpPr>
        <p:cNvPr id="137" name="Shape 137"/>
        <p:cNvGrpSpPr/>
        <p:nvPr/>
      </p:nvGrpSpPr>
      <p:grpSpPr>
        <a:xfrm>
          <a:off x="0" y="0"/>
          <a:ext cx="0" cy="0"/>
          <a:chOff x="0" y="0"/>
          <a:chExt cx="0" cy="0"/>
        </a:xfrm>
      </p:grpSpPr>
      <p:pic>
        <p:nvPicPr>
          <p:cNvPr descr="bike1.jpg" id="138" name="Google Shape;138;p45"/>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139" name="Google Shape;139;p45"/>
          <p:cNvSpPr txBox="1"/>
          <p:nvPr>
            <p:ph type="title"/>
          </p:nvPr>
        </p:nvSpPr>
        <p:spPr>
          <a:xfrm>
            <a:off x="25453" y="2755224"/>
            <a:ext cx="8803587" cy="2071774"/>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b="1" sz="11500">
                <a:solidFill>
                  <a:srgbClr val="00AEEF"/>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40" name="Google Shape;140;p45"/>
          <p:cNvSpPr txBox="1"/>
          <p:nvPr>
            <p:ph idx="1" type="body"/>
          </p:nvPr>
        </p:nvSpPr>
        <p:spPr>
          <a:xfrm>
            <a:off x="59884" y="1765295"/>
            <a:ext cx="5710238" cy="1584325"/>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760"/>
              </a:spcBef>
              <a:spcAft>
                <a:spcPts val="0"/>
              </a:spcAft>
              <a:buClr>
                <a:srgbClr val="FFFFFF"/>
              </a:buClr>
              <a:buSzPts val="8800"/>
              <a:buFont typeface="Arial Black"/>
              <a:buNone/>
              <a:defRPr sz="8800" cap="none">
                <a:solidFill>
                  <a:srgbClr val="FFFFFF"/>
                </a:solidFill>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age Break - Train 1">
  <p:cSld name="Page Break - Train 1">
    <p:spTree>
      <p:nvGrpSpPr>
        <p:cNvPr id="141" name="Shape 141"/>
        <p:cNvGrpSpPr/>
        <p:nvPr/>
      </p:nvGrpSpPr>
      <p:grpSpPr>
        <a:xfrm>
          <a:off x="0" y="0"/>
          <a:ext cx="0" cy="0"/>
          <a:chOff x="0" y="0"/>
          <a:chExt cx="0" cy="0"/>
        </a:xfrm>
      </p:grpSpPr>
      <p:pic>
        <p:nvPicPr>
          <p:cNvPr descr="TRAINS2.jpg" id="142" name="Google Shape;142;p46"/>
          <p:cNvPicPr preferRelativeResize="0"/>
          <p:nvPr/>
        </p:nvPicPr>
        <p:blipFill rotWithShape="1">
          <a:blip r:embed="rId2">
            <a:alphaModFix/>
          </a:blip>
          <a:srcRect b="0" l="0" r="0" t="0"/>
          <a:stretch/>
        </p:blipFill>
        <p:spPr>
          <a:xfrm>
            <a:off x="0" y="-80367"/>
            <a:ext cx="9349268" cy="6949773"/>
          </a:xfrm>
          <a:prstGeom prst="rect">
            <a:avLst/>
          </a:prstGeom>
          <a:noFill/>
          <a:ln>
            <a:noFill/>
          </a:ln>
        </p:spPr>
      </p:pic>
      <p:sp>
        <p:nvSpPr>
          <p:cNvPr id="143" name="Google Shape;143;p46"/>
          <p:cNvSpPr txBox="1"/>
          <p:nvPr>
            <p:ph type="title"/>
          </p:nvPr>
        </p:nvSpPr>
        <p:spPr>
          <a:xfrm>
            <a:off x="25453" y="3333775"/>
            <a:ext cx="8803587" cy="2071774"/>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b="1" sz="11500">
                <a:solidFill>
                  <a:srgbClr val="00AEEF"/>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44" name="Google Shape;144;p46"/>
          <p:cNvSpPr txBox="1"/>
          <p:nvPr>
            <p:ph idx="1" type="body"/>
          </p:nvPr>
        </p:nvSpPr>
        <p:spPr>
          <a:xfrm>
            <a:off x="59884" y="2343846"/>
            <a:ext cx="5710238" cy="1584325"/>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760"/>
              </a:spcBef>
              <a:spcAft>
                <a:spcPts val="0"/>
              </a:spcAft>
              <a:buClr>
                <a:srgbClr val="FFFFFF"/>
              </a:buClr>
              <a:buSzPts val="8800"/>
              <a:buFont typeface="Arial Black"/>
              <a:buNone/>
              <a:defRPr sz="8800" cap="none">
                <a:solidFill>
                  <a:srgbClr val="FFFFFF"/>
                </a:solidFill>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age Break - Train 2">
  <p:cSld name="Page Break - Train 2">
    <p:spTree>
      <p:nvGrpSpPr>
        <p:cNvPr id="145" name="Shape 145"/>
        <p:cNvGrpSpPr/>
        <p:nvPr/>
      </p:nvGrpSpPr>
      <p:grpSpPr>
        <a:xfrm>
          <a:off x="0" y="0"/>
          <a:ext cx="0" cy="0"/>
          <a:chOff x="0" y="0"/>
          <a:chExt cx="0" cy="0"/>
        </a:xfrm>
      </p:grpSpPr>
      <p:pic>
        <p:nvPicPr>
          <p:cNvPr descr="TRAINS3.jpg" id="146" name="Google Shape;146;p47"/>
          <p:cNvPicPr preferRelativeResize="0"/>
          <p:nvPr/>
        </p:nvPicPr>
        <p:blipFill rotWithShape="1">
          <a:blip r:embed="rId2">
            <a:alphaModFix/>
          </a:blip>
          <a:srcRect b="0" l="0" r="0" t="0"/>
          <a:stretch/>
        </p:blipFill>
        <p:spPr>
          <a:xfrm>
            <a:off x="-1" y="0"/>
            <a:ext cx="9360217" cy="6865662"/>
          </a:xfrm>
          <a:prstGeom prst="rect">
            <a:avLst/>
          </a:prstGeom>
          <a:noFill/>
          <a:ln>
            <a:noFill/>
          </a:ln>
        </p:spPr>
      </p:pic>
      <p:sp>
        <p:nvSpPr>
          <p:cNvPr id="147" name="Google Shape;147;p47"/>
          <p:cNvSpPr txBox="1"/>
          <p:nvPr>
            <p:ph type="title"/>
          </p:nvPr>
        </p:nvSpPr>
        <p:spPr>
          <a:xfrm>
            <a:off x="25453" y="4914631"/>
            <a:ext cx="8803587" cy="2071774"/>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b="1" sz="11500">
                <a:solidFill>
                  <a:srgbClr val="00AEEF"/>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48" name="Google Shape;148;p47"/>
          <p:cNvSpPr txBox="1"/>
          <p:nvPr>
            <p:ph idx="1" type="body"/>
          </p:nvPr>
        </p:nvSpPr>
        <p:spPr>
          <a:xfrm>
            <a:off x="59884" y="3924702"/>
            <a:ext cx="5710238" cy="1584325"/>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760"/>
              </a:spcBef>
              <a:spcAft>
                <a:spcPts val="0"/>
              </a:spcAft>
              <a:buClr>
                <a:srgbClr val="FFFFFF"/>
              </a:buClr>
              <a:buSzPts val="8800"/>
              <a:buFont typeface="Arial Black"/>
              <a:buNone/>
              <a:defRPr sz="8800" cap="none">
                <a:solidFill>
                  <a:srgbClr val="FFFFFF"/>
                </a:solidFill>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age Break - Train 3">
  <p:cSld name="Page Break - Train 3">
    <p:spTree>
      <p:nvGrpSpPr>
        <p:cNvPr id="149" name="Shape 149"/>
        <p:cNvGrpSpPr/>
        <p:nvPr/>
      </p:nvGrpSpPr>
      <p:grpSpPr>
        <a:xfrm>
          <a:off x="0" y="0"/>
          <a:ext cx="0" cy="0"/>
          <a:chOff x="0" y="0"/>
          <a:chExt cx="0" cy="0"/>
        </a:xfrm>
      </p:grpSpPr>
      <p:pic>
        <p:nvPicPr>
          <p:cNvPr descr="TRAINS4.jpg" id="150" name="Google Shape;150;p48"/>
          <p:cNvPicPr preferRelativeResize="0"/>
          <p:nvPr/>
        </p:nvPicPr>
        <p:blipFill rotWithShape="1">
          <a:blip r:embed="rId2">
            <a:alphaModFix/>
          </a:blip>
          <a:srcRect b="0" l="0" r="0" t="0"/>
          <a:stretch/>
        </p:blipFill>
        <p:spPr>
          <a:xfrm>
            <a:off x="-120424" y="0"/>
            <a:ext cx="9349268" cy="6884229"/>
          </a:xfrm>
          <a:prstGeom prst="rect">
            <a:avLst/>
          </a:prstGeom>
          <a:noFill/>
          <a:ln>
            <a:noFill/>
          </a:ln>
        </p:spPr>
      </p:pic>
      <p:sp>
        <p:nvSpPr>
          <p:cNvPr id="151" name="Google Shape;151;p48"/>
          <p:cNvSpPr txBox="1"/>
          <p:nvPr>
            <p:ph type="title"/>
          </p:nvPr>
        </p:nvSpPr>
        <p:spPr>
          <a:xfrm>
            <a:off x="25453" y="3150332"/>
            <a:ext cx="8803587" cy="2071774"/>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b="1" sz="11500">
                <a:solidFill>
                  <a:srgbClr val="00AEEF"/>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52" name="Google Shape;152;p48"/>
          <p:cNvSpPr txBox="1"/>
          <p:nvPr>
            <p:ph idx="1" type="body"/>
          </p:nvPr>
        </p:nvSpPr>
        <p:spPr>
          <a:xfrm>
            <a:off x="59884" y="2160403"/>
            <a:ext cx="5710238" cy="1584325"/>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760"/>
              </a:spcBef>
              <a:spcAft>
                <a:spcPts val="0"/>
              </a:spcAft>
              <a:buClr>
                <a:srgbClr val="FFFFFF"/>
              </a:buClr>
              <a:buSzPts val="8800"/>
              <a:buFont typeface="Arial Black"/>
              <a:buNone/>
              <a:defRPr sz="8800" cap="none">
                <a:solidFill>
                  <a:srgbClr val="FFFFFF"/>
                </a:solidFill>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age Break - Cars">
  <p:cSld name="Page Break - Cars">
    <p:spTree>
      <p:nvGrpSpPr>
        <p:cNvPr id="153" name="Shape 153"/>
        <p:cNvGrpSpPr/>
        <p:nvPr/>
      </p:nvGrpSpPr>
      <p:grpSpPr>
        <a:xfrm>
          <a:off x="0" y="0"/>
          <a:ext cx="0" cy="0"/>
          <a:chOff x="0" y="0"/>
          <a:chExt cx="0" cy="0"/>
        </a:xfrm>
      </p:grpSpPr>
      <p:pic>
        <p:nvPicPr>
          <p:cNvPr descr="cars3.jpg" id="154" name="Google Shape;154;p49"/>
          <p:cNvPicPr preferRelativeResize="0"/>
          <p:nvPr/>
        </p:nvPicPr>
        <p:blipFill rotWithShape="1">
          <a:blip r:embed="rId2">
            <a:alphaModFix/>
          </a:blip>
          <a:srcRect b="0" l="-1158" r="0" t="0"/>
          <a:stretch/>
        </p:blipFill>
        <p:spPr>
          <a:xfrm>
            <a:off x="-218957" y="0"/>
            <a:ext cx="9568225" cy="6863860"/>
          </a:xfrm>
          <a:prstGeom prst="rect">
            <a:avLst/>
          </a:prstGeom>
          <a:noFill/>
          <a:ln>
            <a:noFill/>
          </a:ln>
        </p:spPr>
      </p:pic>
      <p:sp>
        <p:nvSpPr>
          <p:cNvPr id="155" name="Google Shape;155;p49"/>
          <p:cNvSpPr txBox="1"/>
          <p:nvPr>
            <p:ph type="title"/>
          </p:nvPr>
        </p:nvSpPr>
        <p:spPr>
          <a:xfrm>
            <a:off x="25453" y="2755224"/>
            <a:ext cx="8803587" cy="2071774"/>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b="1" sz="11500">
                <a:solidFill>
                  <a:srgbClr val="00AEEF"/>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56" name="Google Shape;156;p49"/>
          <p:cNvSpPr txBox="1"/>
          <p:nvPr>
            <p:ph idx="1" type="body"/>
          </p:nvPr>
        </p:nvSpPr>
        <p:spPr>
          <a:xfrm>
            <a:off x="59884" y="1765295"/>
            <a:ext cx="5710238" cy="1584325"/>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760"/>
              </a:spcBef>
              <a:spcAft>
                <a:spcPts val="0"/>
              </a:spcAft>
              <a:buClr>
                <a:srgbClr val="FFFFFF"/>
              </a:buClr>
              <a:buSzPts val="8800"/>
              <a:buFont typeface="Arial Black"/>
              <a:buNone/>
              <a:defRPr sz="8800" cap="none">
                <a:solidFill>
                  <a:srgbClr val="FFFFFF"/>
                </a:solidFill>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age Break - Plane 1">
  <p:cSld name="Page Break - Plane 1">
    <p:spTree>
      <p:nvGrpSpPr>
        <p:cNvPr id="157" name="Shape 157"/>
        <p:cNvGrpSpPr/>
        <p:nvPr/>
      </p:nvGrpSpPr>
      <p:grpSpPr>
        <a:xfrm>
          <a:off x="0" y="0"/>
          <a:ext cx="0" cy="0"/>
          <a:chOff x="0" y="0"/>
          <a:chExt cx="0" cy="0"/>
        </a:xfrm>
      </p:grpSpPr>
      <p:pic>
        <p:nvPicPr>
          <p:cNvPr descr="planes-1.jpg" id="158" name="Google Shape;158;p50"/>
          <p:cNvPicPr preferRelativeResize="0"/>
          <p:nvPr/>
        </p:nvPicPr>
        <p:blipFill rotWithShape="1">
          <a:blip r:embed="rId2">
            <a:alphaModFix/>
          </a:blip>
          <a:srcRect b="0" l="0" r="0" t="0"/>
          <a:stretch/>
        </p:blipFill>
        <p:spPr>
          <a:xfrm>
            <a:off x="-404220" y="-105381"/>
            <a:ext cx="10439974" cy="6963381"/>
          </a:xfrm>
          <a:prstGeom prst="rect">
            <a:avLst/>
          </a:prstGeom>
          <a:noFill/>
          <a:ln>
            <a:noFill/>
          </a:ln>
        </p:spPr>
      </p:pic>
      <p:sp>
        <p:nvSpPr>
          <p:cNvPr id="159" name="Google Shape;159;p50"/>
          <p:cNvSpPr txBox="1"/>
          <p:nvPr>
            <p:ph type="title"/>
          </p:nvPr>
        </p:nvSpPr>
        <p:spPr>
          <a:xfrm>
            <a:off x="25453" y="2897561"/>
            <a:ext cx="8803587" cy="2071774"/>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b="1" sz="11500">
                <a:solidFill>
                  <a:srgbClr val="00AEEF"/>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60" name="Google Shape;160;p50"/>
          <p:cNvSpPr txBox="1"/>
          <p:nvPr>
            <p:ph idx="1" type="body"/>
          </p:nvPr>
        </p:nvSpPr>
        <p:spPr>
          <a:xfrm>
            <a:off x="59884" y="1907632"/>
            <a:ext cx="5710238" cy="1584325"/>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760"/>
              </a:spcBef>
              <a:spcAft>
                <a:spcPts val="0"/>
              </a:spcAft>
              <a:buClr>
                <a:srgbClr val="FFFFFF"/>
              </a:buClr>
              <a:buSzPts val="8800"/>
              <a:buFont typeface="Arial Black"/>
              <a:buNone/>
              <a:defRPr sz="8800" cap="none">
                <a:solidFill>
                  <a:srgbClr val="FFFFFF"/>
                </a:solidFill>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age Break - Plane 2">
  <p:cSld name="Page Break - Plane 2">
    <p:spTree>
      <p:nvGrpSpPr>
        <p:cNvPr id="161" name="Shape 161"/>
        <p:cNvGrpSpPr/>
        <p:nvPr/>
      </p:nvGrpSpPr>
      <p:grpSpPr>
        <a:xfrm>
          <a:off x="0" y="0"/>
          <a:ext cx="0" cy="0"/>
          <a:chOff x="0" y="0"/>
          <a:chExt cx="0" cy="0"/>
        </a:xfrm>
      </p:grpSpPr>
      <p:pic>
        <p:nvPicPr>
          <p:cNvPr descr="plane-3.jpg" id="162" name="Google Shape;162;p51"/>
          <p:cNvPicPr preferRelativeResize="0"/>
          <p:nvPr/>
        </p:nvPicPr>
        <p:blipFill rotWithShape="1">
          <a:blip r:embed="rId2">
            <a:alphaModFix/>
          </a:blip>
          <a:srcRect b="0" l="-1" r="0" t="0"/>
          <a:stretch/>
        </p:blipFill>
        <p:spPr>
          <a:xfrm>
            <a:off x="0" y="0"/>
            <a:ext cx="9283582" cy="6914974"/>
          </a:xfrm>
          <a:prstGeom prst="rect">
            <a:avLst/>
          </a:prstGeom>
          <a:noFill/>
          <a:ln>
            <a:noFill/>
          </a:ln>
        </p:spPr>
      </p:pic>
      <p:sp>
        <p:nvSpPr>
          <p:cNvPr id="163" name="Google Shape;163;p51"/>
          <p:cNvSpPr txBox="1"/>
          <p:nvPr>
            <p:ph type="title"/>
          </p:nvPr>
        </p:nvSpPr>
        <p:spPr>
          <a:xfrm>
            <a:off x="25453" y="4167612"/>
            <a:ext cx="8803587" cy="2071774"/>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b="1" sz="11500">
                <a:solidFill>
                  <a:srgbClr val="00AEEF"/>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64" name="Google Shape;164;p51"/>
          <p:cNvSpPr txBox="1"/>
          <p:nvPr>
            <p:ph idx="1" type="body"/>
          </p:nvPr>
        </p:nvSpPr>
        <p:spPr>
          <a:xfrm>
            <a:off x="59884" y="3177683"/>
            <a:ext cx="5710238" cy="1584325"/>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760"/>
              </a:spcBef>
              <a:spcAft>
                <a:spcPts val="0"/>
              </a:spcAft>
              <a:buClr>
                <a:srgbClr val="FFFFFF"/>
              </a:buClr>
              <a:buSzPts val="8800"/>
              <a:buFont typeface="Arial Black"/>
              <a:buNone/>
              <a:defRPr sz="8800" cap="none">
                <a:solidFill>
                  <a:srgbClr val="FFFFFF"/>
                </a:solidFill>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age Break - Shipping 1">
  <p:cSld name="Page Break - Shipping 1">
    <p:spTree>
      <p:nvGrpSpPr>
        <p:cNvPr id="165" name="Shape 165"/>
        <p:cNvGrpSpPr/>
        <p:nvPr/>
      </p:nvGrpSpPr>
      <p:grpSpPr>
        <a:xfrm>
          <a:off x="0" y="0"/>
          <a:ext cx="0" cy="0"/>
          <a:chOff x="0" y="0"/>
          <a:chExt cx="0" cy="0"/>
        </a:xfrm>
      </p:grpSpPr>
      <p:pic>
        <p:nvPicPr>
          <p:cNvPr descr="ship-1.jpg" id="166" name="Google Shape;166;p52"/>
          <p:cNvPicPr preferRelativeResize="0"/>
          <p:nvPr/>
        </p:nvPicPr>
        <p:blipFill rotWithShape="1">
          <a:blip r:embed="rId2">
            <a:alphaModFix/>
          </a:blip>
          <a:srcRect b="0" l="0" r="0" t="0"/>
          <a:stretch/>
        </p:blipFill>
        <p:spPr>
          <a:xfrm>
            <a:off x="-109476" y="-35067"/>
            <a:ext cx="9382110" cy="6893067"/>
          </a:xfrm>
          <a:prstGeom prst="rect">
            <a:avLst/>
          </a:prstGeom>
          <a:noFill/>
          <a:ln>
            <a:noFill/>
          </a:ln>
        </p:spPr>
      </p:pic>
      <p:sp>
        <p:nvSpPr>
          <p:cNvPr id="167" name="Google Shape;167;p52"/>
          <p:cNvSpPr txBox="1"/>
          <p:nvPr>
            <p:ph type="title"/>
          </p:nvPr>
        </p:nvSpPr>
        <p:spPr>
          <a:xfrm>
            <a:off x="25453" y="4528916"/>
            <a:ext cx="8803587" cy="2071774"/>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b="1" sz="11500">
                <a:solidFill>
                  <a:srgbClr val="00AEEF"/>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68" name="Google Shape;168;p52"/>
          <p:cNvSpPr txBox="1"/>
          <p:nvPr>
            <p:ph idx="1" type="body"/>
          </p:nvPr>
        </p:nvSpPr>
        <p:spPr>
          <a:xfrm>
            <a:off x="59884" y="3538987"/>
            <a:ext cx="5710238" cy="1584325"/>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760"/>
              </a:spcBef>
              <a:spcAft>
                <a:spcPts val="0"/>
              </a:spcAft>
              <a:buClr>
                <a:srgbClr val="FFFFFF"/>
              </a:buClr>
              <a:buSzPts val="8800"/>
              <a:buFont typeface="Arial Black"/>
              <a:buNone/>
              <a:defRPr sz="8800" cap="none">
                <a:solidFill>
                  <a:srgbClr val="FFFFFF"/>
                </a:solidFill>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age Break - Shipping 2">
  <p:cSld name="Page Break - Shipping 2">
    <p:spTree>
      <p:nvGrpSpPr>
        <p:cNvPr id="169" name="Shape 169"/>
        <p:cNvGrpSpPr/>
        <p:nvPr/>
      </p:nvGrpSpPr>
      <p:grpSpPr>
        <a:xfrm>
          <a:off x="0" y="0"/>
          <a:ext cx="0" cy="0"/>
          <a:chOff x="0" y="0"/>
          <a:chExt cx="0" cy="0"/>
        </a:xfrm>
      </p:grpSpPr>
      <p:pic>
        <p:nvPicPr>
          <p:cNvPr descr="ships-2.jpg" id="170" name="Google Shape;170;p53"/>
          <p:cNvPicPr preferRelativeResize="0"/>
          <p:nvPr/>
        </p:nvPicPr>
        <p:blipFill rotWithShape="1">
          <a:blip r:embed="rId2">
            <a:alphaModFix/>
          </a:blip>
          <a:srcRect b="0" l="0" r="0" t="0"/>
          <a:stretch/>
        </p:blipFill>
        <p:spPr>
          <a:xfrm>
            <a:off x="0" y="-71578"/>
            <a:ext cx="9404006" cy="6929578"/>
          </a:xfrm>
          <a:prstGeom prst="rect">
            <a:avLst/>
          </a:prstGeom>
          <a:noFill/>
          <a:ln>
            <a:noFill/>
          </a:ln>
        </p:spPr>
      </p:pic>
      <p:sp>
        <p:nvSpPr>
          <p:cNvPr id="171" name="Google Shape;171;p53"/>
          <p:cNvSpPr txBox="1"/>
          <p:nvPr>
            <p:ph type="title"/>
          </p:nvPr>
        </p:nvSpPr>
        <p:spPr>
          <a:xfrm>
            <a:off x="25453" y="4014326"/>
            <a:ext cx="8803587" cy="2071774"/>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b="1" sz="11500">
                <a:solidFill>
                  <a:srgbClr val="00AEEF"/>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2" name="Google Shape;172;p53"/>
          <p:cNvSpPr txBox="1"/>
          <p:nvPr>
            <p:ph idx="1" type="body"/>
          </p:nvPr>
        </p:nvSpPr>
        <p:spPr>
          <a:xfrm>
            <a:off x="59884" y="3024397"/>
            <a:ext cx="5710238" cy="1584325"/>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760"/>
              </a:spcBef>
              <a:spcAft>
                <a:spcPts val="0"/>
              </a:spcAft>
              <a:buClr>
                <a:srgbClr val="FFFFFF"/>
              </a:buClr>
              <a:buSzPts val="8800"/>
              <a:buFont typeface="Arial Black"/>
              <a:buNone/>
              <a:defRPr sz="8800" cap="none">
                <a:solidFill>
                  <a:srgbClr val="FFFFFF"/>
                </a:solidFill>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nd Slide - with contact info">
  <p:cSld name="End Slide - with contact info">
    <p:spTree>
      <p:nvGrpSpPr>
        <p:cNvPr id="173" name="Shape 173"/>
        <p:cNvGrpSpPr/>
        <p:nvPr/>
      </p:nvGrpSpPr>
      <p:grpSpPr>
        <a:xfrm>
          <a:off x="0" y="0"/>
          <a:ext cx="0" cy="0"/>
          <a:chOff x="0" y="0"/>
          <a:chExt cx="0" cy="0"/>
        </a:xfrm>
      </p:grpSpPr>
      <p:sp>
        <p:nvSpPr>
          <p:cNvPr id="174" name="Google Shape;174;p54"/>
          <p:cNvSpPr txBox="1"/>
          <p:nvPr>
            <p:ph type="title"/>
          </p:nvPr>
        </p:nvSpPr>
        <p:spPr>
          <a:xfrm>
            <a:off x="736370" y="149245"/>
            <a:ext cx="7555766" cy="1148079"/>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5" name="Google Shape;175;p54"/>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pic>
        <p:nvPicPr>
          <p:cNvPr descr="LogoT&amp;E_webadress.png" id="176" name="Google Shape;176;p54"/>
          <p:cNvPicPr preferRelativeResize="0"/>
          <p:nvPr/>
        </p:nvPicPr>
        <p:blipFill rotWithShape="1">
          <a:blip r:embed="rId2">
            <a:alphaModFix/>
          </a:blip>
          <a:srcRect b="0" l="0" r="0" t="0"/>
          <a:stretch/>
        </p:blipFill>
        <p:spPr>
          <a:xfrm>
            <a:off x="6732240" y="5894845"/>
            <a:ext cx="2098593" cy="672130"/>
          </a:xfrm>
          <a:prstGeom prst="rect">
            <a:avLst/>
          </a:prstGeom>
          <a:noFill/>
          <a:ln>
            <a:noFill/>
          </a:ln>
        </p:spPr>
      </p:pic>
      <p:sp>
        <p:nvSpPr>
          <p:cNvPr id="177" name="Google Shape;177;p54"/>
          <p:cNvSpPr txBox="1"/>
          <p:nvPr>
            <p:ph idx="1" type="body"/>
          </p:nvPr>
        </p:nvSpPr>
        <p:spPr>
          <a:xfrm>
            <a:off x="404093" y="5610524"/>
            <a:ext cx="5680075" cy="42703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400"/>
              </a:spcBef>
              <a:spcAft>
                <a:spcPts val="0"/>
              </a:spcAft>
              <a:buClr>
                <a:srgbClr val="000000"/>
              </a:buClr>
              <a:buSzPts val="2000"/>
              <a:buFont typeface="Arial Black"/>
              <a:buNone/>
              <a:defRPr sz="2000" cap="none">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178" name="Google Shape;178;p54"/>
          <p:cNvSpPr txBox="1"/>
          <p:nvPr>
            <p:ph idx="2" type="body"/>
          </p:nvPr>
        </p:nvSpPr>
        <p:spPr>
          <a:xfrm>
            <a:off x="404093" y="5966441"/>
            <a:ext cx="5680075" cy="40388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480"/>
              </a:spcBef>
              <a:spcAft>
                <a:spcPts val="0"/>
              </a:spcAft>
              <a:buClr>
                <a:srgbClr val="000000"/>
              </a:buClr>
              <a:buSzPts val="2400"/>
              <a:buFont typeface="Source Sans Pro"/>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179" name="Google Shape;179;p54"/>
          <p:cNvSpPr txBox="1"/>
          <p:nvPr>
            <p:ph idx="3" type="body"/>
          </p:nvPr>
        </p:nvSpPr>
        <p:spPr>
          <a:xfrm>
            <a:off x="736370" y="1787525"/>
            <a:ext cx="2009608" cy="78263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800"/>
              </a:spcBef>
              <a:spcAft>
                <a:spcPts val="0"/>
              </a:spcAft>
              <a:buClr>
                <a:srgbClr val="000000"/>
              </a:buClr>
              <a:buSzPts val="4000"/>
              <a:buFont typeface="Arial Black"/>
              <a:buNone/>
              <a:defRPr sz="4000">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180" name="Google Shape;180;p54"/>
          <p:cNvSpPr txBox="1"/>
          <p:nvPr>
            <p:ph idx="4" type="body"/>
          </p:nvPr>
        </p:nvSpPr>
        <p:spPr>
          <a:xfrm>
            <a:off x="736371" y="2945765"/>
            <a:ext cx="2009608" cy="78263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800"/>
              </a:spcBef>
              <a:spcAft>
                <a:spcPts val="0"/>
              </a:spcAft>
              <a:buClr>
                <a:srgbClr val="000000"/>
              </a:buClr>
              <a:buSzPts val="4000"/>
              <a:buFont typeface="Arial Black"/>
              <a:buNone/>
              <a:defRPr sz="4000">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181" name="Google Shape;181;p54"/>
          <p:cNvSpPr txBox="1"/>
          <p:nvPr>
            <p:ph idx="5" type="body"/>
          </p:nvPr>
        </p:nvSpPr>
        <p:spPr>
          <a:xfrm>
            <a:off x="736370" y="4043045"/>
            <a:ext cx="2009607" cy="78263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800"/>
              </a:spcBef>
              <a:spcAft>
                <a:spcPts val="0"/>
              </a:spcAft>
              <a:buClr>
                <a:srgbClr val="000000"/>
              </a:buClr>
              <a:buSzPts val="4000"/>
              <a:buFont typeface="Arial Black"/>
              <a:buNone/>
              <a:defRPr sz="4000">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182" name="Google Shape;182;p54"/>
          <p:cNvSpPr txBox="1"/>
          <p:nvPr>
            <p:ph idx="6" type="body"/>
          </p:nvPr>
        </p:nvSpPr>
        <p:spPr>
          <a:xfrm>
            <a:off x="404093" y="6268721"/>
            <a:ext cx="5680075" cy="40388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480"/>
              </a:spcBef>
              <a:spcAft>
                <a:spcPts val="0"/>
              </a:spcAft>
              <a:buClr>
                <a:srgbClr val="000000"/>
              </a:buClr>
              <a:buSzPts val="2400"/>
              <a:buFont typeface="Source Sans Pro"/>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183" name="Google Shape;183;p54"/>
          <p:cNvSpPr txBox="1"/>
          <p:nvPr>
            <p:ph idx="7" type="body"/>
          </p:nvPr>
        </p:nvSpPr>
        <p:spPr>
          <a:xfrm>
            <a:off x="1444629" y="1965286"/>
            <a:ext cx="7386204" cy="85919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480"/>
              </a:spcBef>
              <a:spcAft>
                <a:spcPts val="0"/>
              </a:spcAft>
              <a:buClr>
                <a:srgbClr val="000000"/>
              </a:buClr>
              <a:buSzPts val="2400"/>
              <a:buFont typeface="Source Sans Pro"/>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184" name="Google Shape;184;p54"/>
          <p:cNvSpPr txBox="1"/>
          <p:nvPr>
            <p:ph idx="8" type="body"/>
          </p:nvPr>
        </p:nvSpPr>
        <p:spPr>
          <a:xfrm>
            <a:off x="1444629" y="3184486"/>
            <a:ext cx="7386204" cy="77791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480"/>
              </a:spcBef>
              <a:spcAft>
                <a:spcPts val="0"/>
              </a:spcAft>
              <a:buClr>
                <a:srgbClr val="000000"/>
              </a:buClr>
              <a:buSzPts val="2400"/>
              <a:buFont typeface="Source Sans Pro"/>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185" name="Google Shape;185;p54"/>
          <p:cNvSpPr txBox="1"/>
          <p:nvPr>
            <p:ph idx="9" type="body"/>
          </p:nvPr>
        </p:nvSpPr>
        <p:spPr>
          <a:xfrm>
            <a:off x="1444629" y="4241126"/>
            <a:ext cx="7386204" cy="83887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480"/>
              </a:spcBef>
              <a:spcAft>
                <a:spcPts val="0"/>
              </a:spcAft>
              <a:buClr>
                <a:srgbClr val="000000"/>
              </a:buClr>
              <a:buSzPts val="2400"/>
              <a:buFont typeface="Source Sans Pro"/>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nd Slide - with no contact info">
  <p:cSld name="End Slide - with no contact info">
    <p:spTree>
      <p:nvGrpSpPr>
        <p:cNvPr id="186" name="Shape 186"/>
        <p:cNvGrpSpPr/>
        <p:nvPr/>
      </p:nvGrpSpPr>
      <p:grpSpPr>
        <a:xfrm>
          <a:off x="0" y="0"/>
          <a:ext cx="0" cy="0"/>
          <a:chOff x="0" y="0"/>
          <a:chExt cx="0" cy="0"/>
        </a:xfrm>
      </p:grpSpPr>
      <p:sp>
        <p:nvSpPr>
          <p:cNvPr id="187" name="Google Shape;187;p55"/>
          <p:cNvSpPr txBox="1"/>
          <p:nvPr>
            <p:ph type="title"/>
          </p:nvPr>
        </p:nvSpPr>
        <p:spPr>
          <a:xfrm>
            <a:off x="736370" y="149245"/>
            <a:ext cx="7555766" cy="1148079"/>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8" name="Google Shape;188;p55"/>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pic>
        <p:nvPicPr>
          <p:cNvPr descr="LogoT&amp;E_webadress.png" id="189" name="Google Shape;189;p55"/>
          <p:cNvPicPr preferRelativeResize="0"/>
          <p:nvPr/>
        </p:nvPicPr>
        <p:blipFill rotWithShape="1">
          <a:blip r:embed="rId2">
            <a:alphaModFix/>
          </a:blip>
          <a:srcRect b="0" l="0" r="0" t="0"/>
          <a:stretch/>
        </p:blipFill>
        <p:spPr>
          <a:xfrm>
            <a:off x="2772031" y="5562178"/>
            <a:ext cx="3611601" cy="1156711"/>
          </a:xfrm>
          <a:prstGeom prst="rect">
            <a:avLst/>
          </a:prstGeom>
          <a:noFill/>
          <a:ln>
            <a:noFill/>
          </a:ln>
        </p:spPr>
      </p:pic>
      <p:sp>
        <p:nvSpPr>
          <p:cNvPr id="190" name="Google Shape;190;p55"/>
          <p:cNvSpPr txBox="1"/>
          <p:nvPr>
            <p:ph idx="1" type="body"/>
          </p:nvPr>
        </p:nvSpPr>
        <p:spPr>
          <a:xfrm>
            <a:off x="721994" y="1665605"/>
            <a:ext cx="1889126" cy="78263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800"/>
              </a:spcBef>
              <a:spcAft>
                <a:spcPts val="0"/>
              </a:spcAft>
              <a:buClr>
                <a:srgbClr val="000000"/>
              </a:buClr>
              <a:buSzPts val="4000"/>
              <a:buFont typeface="Arial Black"/>
              <a:buNone/>
              <a:defRPr sz="4000">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191" name="Google Shape;191;p55"/>
          <p:cNvSpPr txBox="1"/>
          <p:nvPr>
            <p:ph idx="2" type="body"/>
          </p:nvPr>
        </p:nvSpPr>
        <p:spPr>
          <a:xfrm>
            <a:off x="721995" y="2823845"/>
            <a:ext cx="1889126" cy="78263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800"/>
              </a:spcBef>
              <a:spcAft>
                <a:spcPts val="0"/>
              </a:spcAft>
              <a:buClr>
                <a:srgbClr val="000000"/>
              </a:buClr>
              <a:buSzPts val="4000"/>
              <a:buFont typeface="Arial Black"/>
              <a:buNone/>
              <a:defRPr sz="4000">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192" name="Google Shape;192;p55"/>
          <p:cNvSpPr txBox="1"/>
          <p:nvPr>
            <p:ph idx="3" type="body"/>
          </p:nvPr>
        </p:nvSpPr>
        <p:spPr>
          <a:xfrm>
            <a:off x="721994" y="3921125"/>
            <a:ext cx="1889125" cy="78263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800"/>
              </a:spcBef>
              <a:spcAft>
                <a:spcPts val="0"/>
              </a:spcAft>
              <a:buClr>
                <a:srgbClr val="000000"/>
              </a:buClr>
              <a:buSzPts val="4000"/>
              <a:buFont typeface="Arial Black"/>
              <a:buNone/>
              <a:defRPr sz="4000">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193" name="Google Shape;193;p55"/>
          <p:cNvSpPr txBox="1"/>
          <p:nvPr>
            <p:ph idx="4" type="body"/>
          </p:nvPr>
        </p:nvSpPr>
        <p:spPr>
          <a:xfrm>
            <a:off x="1328653" y="1772246"/>
            <a:ext cx="7408947" cy="85919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480"/>
              </a:spcBef>
              <a:spcAft>
                <a:spcPts val="0"/>
              </a:spcAft>
              <a:buClr>
                <a:srgbClr val="000000"/>
              </a:buClr>
              <a:buSzPts val="2400"/>
              <a:buFont typeface="Source Sans Pro"/>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194" name="Google Shape;194;p55"/>
          <p:cNvSpPr txBox="1"/>
          <p:nvPr>
            <p:ph idx="5" type="body"/>
          </p:nvPr>
        </p:nvSpPr>
        <p:spPr>
          <a:xfrm>
            <a:off x="1328653" y="2981286"/>
            <a:ext cx="7408947" cy="77791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480"/>
              </a:spcBef>
              <a:spcAft>
                <a:spcPts val="0"/>
              </a:spcAft>
              <a:buClr>
                <a:srgbClr val="000000"/>
              </a:buClr>
              <a:buSzPts val="2400"/>
              <a:buFont typeface="Source Sans Pro"/>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195" name="Google Shape;195;p55"/>
          <p:cNvSpPr txBox="1"/>
          <p:nvPr>
            <p:ph idx="6" type="body"/>
          </p:nvPr>
        </p:nvSpPr>
        <p:spPr>
          <a:xfrm>
            <a:off x="1328653" y="4048086"/>
            <a:ext cx="7408947" cy="83887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480"/>
              </a:spcBef>
              <a:spcAft>
                <a:spcPts val="0"/>
              </a:spcAft>
              <a:buClr>
                <a:srgbClr val="000000"/>
              </a:buClr>
              <a:buSzPts val="2400"/>
              <a:buFont typeface="Source Sans Pro"/>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type="obj">
  <p:cSld name="OBJECT">
    <p:spTree>
      <p:nvGrpSpPr>
        <p:cNvPr id="196" name="Shape 196"/>
        <p:cNvGrpSpPr/>
        <p:nvPr/>
      </p:nvGrpSpPr>
      <p:grpSpPr>
        <a:xfrm>
          <a:off x="0" y="0"/>
          <a:ext cx="0" cy="0"/>
          <a:chOff x="0" y="0"/>
          <a:chExt cx="0" cy="0"/>
        </a:xfrm>
      </p:grpSpPr>
      <p:sp>
        <p:nvSpPr>
          <p:cNvPr id="197" name="Google Shape;197;p56"/>
          <p:cNvSpPr txBox="1"/>
          <p:nvPr>
            <p:ph type="title"/>
          </p:nvPr>
        </p:nvSpPr>
        <p:spPr>
          <a:xfrm>
            <a:off x="722376" y="172721"/>
            <a:ext cx="7555766" cy="1209040"/>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sz="4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98" name="Google Shape;198;p56"/>
          <p:cNvSpPr txBox="1"/>
          <p:nvPr>
            <p:ph idx="1" type="body"/>
          </p:nvPr>
        </p:nvSpPr>
        <p:spPr>
          <a:xfrm>
            <a:off x="714474" y="1600200"/>
            <a:ext cx="7535446" cy="417124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60"/>
              </a:spcBef>
              <a:spcAft>
                <a:spcPts val="0"/>
              </a:spcAft>
              <a:buClr>
                <a:srgbClr val="000000"/>
              </a:buClr>
              <a:buSzPts val="1800"/>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199" name="Google Shape;199;p56"/>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type="obj">
  <p:cSld name="OBJECT">
    <p:spTree>
      <p:nvGrpSpPr>
        <p:cNvPr id="206" name="Shape 206"/>
        <p:cNvGrpSpPr/>
        <p:nvPr/>
      </p:nvGrpSpPr>
      <p:grpSpPr>
        <a:xfrm>
          <a:off x="0" y="0"/>
          <a:ext cx="0" cy="0"/>
          <a:chOff x="0" y="0"/>
          <a:chExt cx="0" cy="0"/>
        </a:xfrm>
      </p:grpSpPr>
      <p:sp>
        <p:nvSpPr>
          <p:cNvPr id="207" name="Google Shape;207;p22"/>
          <p:cNvSpPr txBox="1"/>
          <p:nvPr>
            <p:ph type="title"/>
          </p:nvPr>
        </p:nvSpPr>
        <p:spPr>
          <a:xfrm>
            <a:off x="722376" y="172721"/>
            <a:ext cx="7555766" cy="1209040"/>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sz="4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08" name="Google Shape;208;p22"/>
          <p:cNvSpPr txBox="1"/>
          <p:nvPr>
            <p:ph idx="1" type="body"/>
          </p:nvPr>
        </p:nvSpPr>
        <p:spPr>
          <a:xfrm>
            <a:off x="714474" y="1600200"/>
            <a:ext cx="7535446" cy="417124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60"/>
              </a:spcBef>
              <a:spcAft>
                <a:spcPts val="0"/>
              </a:spcAft>
              <a:buClr>
                <a:srgbClr val="000000"/>
              </a:buClr>
              <a:buSzPts val="1800"/>
              <a:buNone/>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
        <p:nvSpPr>
          <p:cNvPr id="209" name="Google Shape;209;p22"/>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2-line title, with bullets">
  <p:cSld name="Content - 2-line title, with bullets">
    <p:spTree>
      <p:nvGrpSpPr>
        <p:cNvPr id="210" name="Shape 210"/>
        <p:cNvGrpSpPr/>
        <p:nvPr/>
      </p:nvGrpSpPr>
      <p:grpSpPr>
        <a:xfrm>
          <a:off x="0" y="0"/>
          <a:ext cx="0" cy="0"/>
          <a:chOff x="0" y="0"/>
          <a:chExt cx="0" cy="0"/>
        </a:xfrm>
      </p:grpSpPr>
      <p:sp>
        <p:nvSpPr>
          <p:cNvPr id="211" name="Google Shape;211;p23"/>
          <p:cNvSpPr txBox="1"/>
          <p:nvPr>
            <p:ph type="title"/>
          </p:nvPr>
        </p:nvSpPr>
        <p:spPr>
          <a:xfrm>
            <a:off x="722376" y="116447"/>
            <a:ext cx="7555766" cy="1209040"/>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sz="39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12" name="Google Shape;212;p23"/>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213" name="Google Shape;213;p23"/>
          <p:cNvSpPr txBox="1"/>
          <p:nvPr>
            <p:ph idx="1" type="body"/>
          </p:nvPr>
        </p:nvSpPr>
        <p:spPr>
          <a:xfrm>
            <a:off x="721642" y="1778635"/>
            <a:ext cx="7556500" cy="459105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rgbClr val="000000"/>
              </a:buClr>
              <a:buSzPts val="1800"/>
              <a:buFont typeface="Arial"/>
              <a:buChar char="•"/>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 3">
  <p:cSld name="Title Slide - 3">
    <p:spTree>
      <p:nvGrpSpPr>
        <p:cNvPr id="214" name="Shape 214"/>
        <p:cNvGrpSpPr/>
        <p:nvPr/>
      </p:nvGrpSpPr>
      <p:grpSpPr>
        <a:xfrm>
          <a:off x="0" y="0"/>
          <a:ext cx="0" cy="0"/>
          <a:chOff x="0" y="0"/>
          <a:chExt cx="0" cy="0"/>
        </a:xfrm>
      </p:grpSpPr>
      <p:pic>
        <p:nvPicPr>
          <p:cNvPr descr="cars-modified-ppt.jpg" id="215" name="Google Shape;215;p24"/>
          <p:cNvPicPr preferRelativeResize="0"/>
          <p:nvPr/>
        </p:nvPicPr>
        <p:blipFill rotWithShape="1">
          <a:blip r:embed="rId2">
            <a:alphaModFix/>
          </a:blip>
          <a:srcRect b="0" l="0" r="0" t="0"/>
          <a:stretch/>
        </p:blipFill>
        <p:spPr>
          <a:xfrm>
            <a:off x="0" y="0"/>
            <a:ext cx="9144000" cy="6857999"/>
          </a:xfrm>
          <a:prstGeom prst="rect">
            <a:avLst/>
          </a:prstGeom>
          <a:noFill/>
          <a:ln>
            <a:noFill/>
          </a:ln>
        </p:spPr>
      </p:pic>
      <p:sp>
        <p:nvSpPr>
          <p:cNvPr id="216" name="Google Shape;216;p24"/>
          <p:cNvSpPr/>
          <p:nvPr/>
        </p:nvSpPr>
        <p:spPr>
          <a:xfrm>
            <a:off x="0" y="0"/>
            <a:ext cx="9144000" cy="6857999"/>
          </a:xfrm>
          <a:prstGeom prst="rect">
            <a:avLst/>
          </a:prstGeom>
          <a:solidFill>
            <a:schemeClr val="lt1">
              <a:alpha val="6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descr="logo-slide-t&amp;e-large-logo.png" id="217" name="Google Shape;217;p24"/>
          <p:cNvPicPr preferRelativeResize="0"/>
          <p:nvPr/>
        </p:nvPicPr>
        <p:blipFill rotWithShape="1">
          <a:blip r:embed="rId3">
            <a:alphaModFix/>
          </a:blip>
          <a:srcRect b="0" l="0" r="0" t="0"/>
          <a:stretch/>
        </p:blipFill>
        <p:spPr>
          <a:xfrm>
            <a:off x="4627468" y="5461922"/>
            <a:ext cx="4368800" cy="1139131"/>
          </a:xfrm>
          <a:prstGeom prst="rect">
            <a:avLst/>
          </a:prstGeom>
          <a:noFill/>
          <a:ln>
            <a:noFill/>
          </a:ln>
        </p:spPr>
      </p:pic>
      <p:sp>
        <p:nvSpPr>
          <p:cNvPr id="218" name="Google Shape;218;p24"/>
          <p:cNvSpPr txBox="1"/>
          <p:nvPr>
            <p:ph type="title"/>
          </p:nvPr>
        </p:nvSpPr>
        <p:spPr>
          <a:xfrm>
            <a:off x="66346" y="280365"/>
            <a:ext cx="9009053" cy="1143000"/>
          </a:xfrm>
          <a:prstGeom prst="rect">
            <a:avLst/>
          </a:prstGeom>
          <a:noFill/>
          <a:ln>
            <a:noFill/>
          </a:ln>
        </p:spPr>
        <p:txBody>
          <a:bodyPr anchorCtr="0" anchor="ctr" bIns="45700" lIns="91425" spcFirstLastPara="1" rIns="91425" wrap="square" tIns="45700">
            <a:normAutofit/>
          </a:bodyPr>
          <a:lstStyle>
            <a:lvl1pPr lvl="0" marR="0" algn="r">
              <a:lnSpc>
                <a:spcPct val="70000"/>
              </a:lnSpc>
              <a:spcBef>
                <a:spcPts val="0"/>
              </a:spcBef>
              <a:spcAft>
                <a:spcPts val="0"/>
              </a:spcAft>
              <a:buClr>
                <a:schemeClr val="lt1"/>
              </a:buClr>
              <a:buSzPts val="4400"/>
              <a:buFont typeface="Arial Black"/>
              <a:buNone/>
              <a:defRPr cap="none">
                <a:solidFill>
                  <a:schemeClr val="lt1"/>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 4">
  <p:cSld name="Title Slide - 4">
    <p:spTree>
      <p:nvGrpSpPr>
        <p:cNvPr id="219" name="Shape 219"/>
        <p:cNvGrpSpPr/>
        <p:nvPr/>
      </p:nvGrpSpPr>
      <p:grpSpPr>
        <a:xfrm>
          <a:off x="0" y="0"/>
          <a:ext cx="0" cy="0"/>
          <a:chOff x="0" y="0"/>
          <a:chExt cx="0" cy="0"/>
        </a:xfrm>
      </p:grpSpPr>
      <p:sp>
        <p:nvSpPr>
          <p:cNvPr id="220" name="Google Shape;220;p25"/>
          <p:cNvSpPr/>
          <p:nvPr/>
        </p:nvSpPr>
        <p:spPr>
          <a:xfrm>
            <a:off x="8463946" y="0"/>
            <a:ext cx="469285" cy="78661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1" name="Google Shape;221;p25"/>
          <p:cNvSpPr txBox="1"/>
          <p:nvPr>
            <p:ph type="title"/>
          </p:nvPr>
        </p:nvSpPr>
        <p:spPr>
          <a:xfrm>
            <a:off x="734110" y="170868"/>
            <a:ext cx="7353249" cy="1698572"/>
          </a:xfrm>
          <a:prstGeom prst="rect">
            <a:avLst/>
          </a:prstGeom>
          <a:noFill/>
          <a:ln>
            <a:noFill/>
          </a:ln>
        </p:spPr>
        <p:txBody>
          <a:bodyPr anchorCtr="0" anchor="ctr" bIns="45700" lIns="91425" spcFirstLastPara="1" rIns="91425" wrap="square" tIns="45700">
            <a:noAutofit/>
          </a:bodyPr>
          <a:lstStyle>
            <a:lvl1pPr lvl="0" marR="0" algn="l">
              <a:lnSpc>
                <a:spcPct val="70000"/>
              </a:lnSpc>
              <a:spcBef>
                <a:spcPts val="0"/>
              </a:spcBef>
              <a:spcAft>
                <a:spcPts val="0"/>
              </a:spcAft>
              <a:buClr>
                <a:schemeClr val="dk1"/>
              </a:buClr>
              <a:buSzPts val="4400"/>
              <a:buFont typeface="Arial Black"/>
              <a:buNone/>
              <a:defRPr sz="4400">
                <a:solidFill>
                  <a:schemeClr val="dk1"/>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pic>
        <p:nvPicPr>
          <p:cNvPr descr="logo-slide-t&amp;e-large-logo.png" id="222" name="Google Shape;222;p25"/>
          <p:cNvPicPr preferRelativeResize="0"/>
          <p:nvPr/>
        </p:nvPicPr>
        <p:blipFill rotWithShape="1">
          <a:blip r:embed="rId2">
            <a:alphaModFix/>
          </a:blip>
          <a:srcRect b="0" l="0" r="0" t="0"/>
          <a:stretch/>
        </p:blipFill>
        <p:spPr>
          <a:xfrm>
            <a:off x="2334855" y="5301219"/>
            <a:ext cx="4738067" cy="1235414"/>
          </a:xfrm>
          <a:prstGeom prst="rect">
            <a:avLst/>
          </a:prstGeom>
          <a:noFill/>
          <a:ln>
            <a:noFill/>
          </a:ln>
        </p:spPr>
      </p:pic>
      <p:sp>
        <p:nvSpPr>
          <p:cNvPr id="223" name="Google Shape;223;p25"/>
          <p:cNvSpPr txBox="1"/>
          <p:nvPr>
            <p:ph idx="1" type="body"/>
          </p:nvPr>
        </p:nvSpPr>
        <p:spPr>
          <a:xfrm>
            <a:off x="734110" y="2540954"/>
            <a:ext cx="5179009" cy="51784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560"/>
              </a:spcBef>
              <a:spcAft>
                <a:spcPts val="0"/>
              </a:spcAft>
              <a:buClr>
                <a:srgbClr val="000000"/>
              </a:buClr>
              <a:buSzPts val="2800"/>
              <a:buFont typeface="Arial Black"/>
              <a:buNone/>
              <a:defRPr sz="2800" cap="none">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Font typeface="Arial Black"/>
              <a:buNone/>
              <a:defRPr>
                <a:latin typeface="Arial Black"/>
                <a:ea typeface="Arial Black"/>
                <a:cs typeface="Arial Black"/>
                <a:sym typeface="Arial Black"/>
              </a:defRPr>
            </a:lvl2pPr>
            <a:lvl3pPr indent="-228600" lvl="2" marL="1371600" algn="l">
              <a:lnSpc>
                <a:spcPct val="100000"/>
              </a:lnSpc>
              <a:spcBef>
                <a:spcPts val="360"/>
              </a:spcBef>
              <a:spcAft>
                <a:spcPts val="0"/>
              </a:spcAft>
              <a:buClr>
                <a:srgbClr val="000000"/>
              </a:buClr>
              <a:buSzPts val="1800"/>
              <a:buFont typeface="Arial Black"/>
              <a:buNone/>
              <a:defRPr>
                <a:latin typeface="Arial Black"/>
                <a:ea typeface="Arial Black"/>
                <a:cs typeface="Arial Black"/>
                <a:sym typeface="Arial Black"/>
              </a:defRPr>
            </a:lvl3pPr>
            <a:lvl4pPr indent="-228600" lvl="3" marL="1828800" algn="l">
              <a:lnSpc>
                <a:spcPct val="100000"/>
              </a:lnSpc>
              <a:spcBef>
                <a:spcPts val="360"/>
              </a:spcBef>
              <a:spcAft>
                <a:spcPts val="0"/>
              </a:spcAft>
              <a:buClr>
                <a:srgbClr val="000000"/>
              </a:buClr>
              <a:buSzPts val="1800"/>
              <a:buFont typeface="Arial Black"/>
              <a:buNone/>
              <a:defRPr>
                <a:latin typeface="Arial Black"/>
                <a:ea typeface="Arial Black"/>
                <a:cs typeface="Arial Black"/>
                <a:sym typeface="Arial Black"/>
              </a:defRPr>
            </a:lvl4pPr>
            <a:lvl5pPr indent="-228600" lvl="4" marL="2286000" algn="l">
              <a:lnSpc>
                <a:spcPct val="100000"/>
              </a:lnSpc>
              <a:spcBef>
                <a:spcPts val="360"/>
              </a:spcBef>
              <a:spcAft>
                <a:spcPts val="0"/>
              </a:spcAft>
              <a:buClr>
                <a:srgbClr val="000000"/>
              </a:buClr>
              <a:buSzPts val="1800"/>
              <a:buFont typeface="Arial Black"/>
              <a:buNone/>
              <a:defRPr>
                <a:latin typeface="Arial Black"/>
                <a:ea typeface="Arial Black"/>
                <a:cs typeface="Arial Black"/>
                <a:sym typeface="Arial Black"/>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age Break - Train 1">
  <p:cSld name="Page Break - Train 1">
    <p:spTree>
      <p:nvGrpSpPr>
        <p:cNvPr id="224" name="Shape 224"/>
        <p:cNvGrpSpPr/>
        <p:nvPr/>
      </p:nvGrpSpPr>
      <p:grpSpPr>
        <a:xfrm>
          <a:off x="0" y="0"/>
          <a:ext cx="0" cy="0"/>
          <a:chOff x="0" y="0"/>
          <a:chExt cx="0" cy="0"/>
        </a:xfrm>
      </p:grpSpPr>
      <p:pic>
        <p:nvPicPr>
          <p:cNvPr descr="03.jpg" id="225" name="Google Shape;225;p26"/>
          <p:cNvPicPr preferRelativeResize="0"/>
          <p:nvPr/>
        </p:nvPicPr>
        <p:blipFill rotWithShape="1">
          <a:blip r:embed="rId2">
            <a:alphaModFix/>
          </a:blip>
          <a:srcRect b="0" l="0" r="0" t="0"/>
          <a:stretch/>
        </p:blipFill>
        <p:spPr>
          <a:xfrm>
            <a:off x="-111760" y="457"/>
            <a:ext cx="9265920" cy="6858000"/>
          </a:xfrm>
          <a:prstGeom prst="rect">
            <a:avLst/>
          </a:prstGeom>
          <a:noFill/>
          <a:ln>
            <a:noFill/>
          </a:ln>
        </p:spPr>
      </p:pic>
      <p:sp>
        <p:nvSpPr>
          <p:cNvPr id="226" name="Google Shape;226;p26"/>
          <p:cNvSpPr/>
          <p:nvPr/>
        </p:nvSpPr>
        <p:spPr>
          <a:xfrm>
            <a:off x="-111760" y="914"/>
            <a:ext cx="9265920" cy="6857543"/>
          </a:xfrm>
          <a:prstGeom prst="rect">
            <a:avLst/>
          </a:prstGeom>
          <a:solidFill>
            <a:schemeClr val="lt1">
              <a:alpha val="6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7" name="Google Shape;227;p26"/>
          <p:cNvSpPr txBox="1"/>
          <p:nvPr>
            <p:ph type="title"/>
          </p:nvPr>
        </p:nvSpPr>
        <p:spPr>
          <a:xfrm>
            <a:off x="25453" y="3333775"/>
            <a:ext cx="8803587" cy="2071774"/>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b="1" sz="11500">
                <a:solidFill>
                  <a:srgbClr val="00AEEF"/>
                </a:solidFill>
                <a:latin typeface="Arial Black"/>
                <a:ea typeface="Arial Black"/>
                <a:cs typeface="Arial Black"/>
                <a:sym typeface="Arial Black"/>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28" name="Google Shape;228;p26"/>
          <p:cNvSpPr txBox="1"/>
          <p:nvPr>
            <p:ph idx="1" type="body"/>
          </p:nvPr>
        </p:nvSpPr>
        <p:spPr>
          <a:xfrm>
            <a:off x="59884" y="2343846"/>
            <a:ext cx="5710238" cy="1584325"/>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760"/>
              </a:spcBef>
              <a:spcAft>
                <a:spcPts val="0"/>
              </a:spcAft>
              <a:buClr>
                <a:srgbClr val="FFFFFF"/>
              </a:buClr>
              <a:buSzPts val="8800"/>
              <a:buFont typeface="Arial Black"/>
              <a:buNone/>
              <a:defRPr sz="8800" cap="none">
                <a:solidFill>
                  <a:srgbClr val="FFFFFF"/>
                </a:solidFill>
                <a:latin typeface="Arial Black"/>
                <a:ea typeface="Arial Black"/>
                <a:cs typeface="Arial Black"/>
                <a:sym typeface="Arial Black"/>
              </a:defRPr>
            </a:lvl1pPr>
            <a:lvl2pPr indent="-228600" lvl="1" marL="914400" algn="l">
              <a:lnSpc>
                <a:spcPct val="100000"/>
              </a:lnSpc>
              <a:spcBef>
                <a:spcPts val="360"/>
              </a:spcBef>
              <a:spcAft>
                <a:spcPts val="0"/>
              </a:spcAft>
              <a:buClr>
                <a:srgbClr val="000000"/>
              </a:buClr>
              <a:buSzPts val="1800"/>
              <a:buNone/>
              <a:defRPr/>
            </a:lvl2pPr>
            <a:lvl3pPr indent="-228600" lvl="2" marL="1371600" algn="l">
              <a:lnSpc>
                <a:spcPct val="100000"/>
              </a:lnSpc>
              <a:spcBef>
                <a:spcPts val="360"/>
              </a:spcBef>
              <a:spcAft>
                <a:spcPts val="0"/>
              </a:spcAft>
              <a:buClr>
                <a:srgbClr val="000000"/>
              </a:buClr>
              <a:buSzPts val="1800"/>
              <a:buNone/>
              <a:defRPr/>
            </a:lvl3pPr>
            <a:lvl4pPr indent="-228600" lvl="3" marL="1828800" algn="l">
              <a:lnSpc>
                <a:spcPct val="100000"/>
              </a:lnSpc>
              <a:spcBef>
                <a:spcPts val="360"/>
              </a:spcBef>
              <a:spcAft>
                <a:spcPts val="0"/>
              </a:spcAft>
              <a:buClr>
                <a:srgbClr val="000000"/>
              </a:buClr>
              <a:buSzPts val="1800"/>
              <a:buNone/>
              <a:defRPr/>
            </a:lvl4pPr>
            <a:lvl5pPr indent="-228600" lvl="4" marL="2286000" algn="l">
              <a:lnSpc>
                <a:spcPct val="100000"/>
              </a:lnSpc>
              <a:spcBef>
                <a:spcPts val="360"/>
              </a:spcBef>
              <a:spcAft>
                <a:spcPts val="0"/>
              </a:spcAft>
              <a:buClr>
                <a:srgbClr val="000000"/>
              </a:buClr>
              <a:buSzPts val="1800"/>
              <a:buNone/>
              <a:defRPr/>
            </a:lvl5pPr>
            <a:lvl6pPr indent="-342900" lvl="5" marL="2743200" algn="l">
              <a:lnSpc>
                <a:spcPct val="100000"/>
              </a:lnSpc>
              <a:spcBef>
                <a:spcPts val="360"/>
              </a:spcBef>
              <a:spcAft>
                <a:spcPts val="0"/>
              </a:spcAft>
              <a:buClr>
                <a:srgbClr val="00AEEF"/>
              </a:buClr>
              <a:buSzPts val="1800"/>
              <a:buChar char="»"/>
              <a:defRPr/>
            </a:lvl6pPr>
            <a:lvl7pPr indent="-342900" lvl="6" marL="3200400" algn="l">
              <a:lnSpc>
                <a:spcPct val="100000"/>
              </a:lnSpc>
              <a:spcBef>
                <a:spcPts val="360"/>
              </a:spcBef>
              <a:spcAft>
                <a:spcPts val="0"/>
              </a:spcAft>
              <a:buClr>
                <a:srgbClr val="00AEEF"/>
              </a:buClr>
              <a:buSzPts val="1800"/>
              <a:buChar char="»"/>
              <a:defRPr/>
            </a:lvl7pPr>
            <a:lvl8pPr indent="-342900" lvl="7" marL="3657600" algn="l">
              <a:lnSpc>
                <a:spcPct val="100000"/>
              </a:lnSpc>
              <a:spcBef>
                <a:spcPts val="360"/>
              </a:spcBef>
              <a:spcAft>
                <a:spcPts val="0"/>
              </a:spcAft>
              <a:buClr>
                <a:srgbClr val="00AEEF"/>
              </a:buClr>
              <a:buSzPts val="1800"/>
              <a:buChar char="»"/>
              <a:defRPr/>
            </a:lvl8pPr>
            <a:lvl9pPr indent="-342900" lvl="8" marL="411480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229" name="Shape 229"/>
        <p:cNvGrpSpPr/>
        <p:nvPr/>
      </p:nvGrpSpPr>
      <p:grpSpPr>
        <a:xfrm>
          <a:off x="0" y="0"/>
          <a:ext cx="0" cy="0"/>
          <a:chOff x="0" y="0"/>
          <a:chExt cx="0" cy="0"/>
        </a:xfrm>
      </p:grpSpPr>
      <p:sp>
        <p:nvSpPr>
          <p:cNvPr id="230" name="Google Shape;230;p27"/>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l">
              <a:lnSpc>
                <a:spcPct val="7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31" name="Google Shape;231;p2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360"/>
              </a:spcBef>
              <a:spcAft>
                <a:spcPts val="0"/>
              </a:spcAft>
              <a:buClr>
                <a:srgbClr val="000000"/>
              </a:buClr>
              <a:buSzPts val="1800"/>
              <a:buFont typeface="Source Sans Pro"/>
              <a:buNone/>
              <a:defRPr/>
            </a:lvl1pPr>
            <a:lvl2pPr lvl="1" algn="ctr">
              <a:lnSpc>
                <a:spcPct val="100000"/>
              </a:lnSpc>
              <a:spcBef>
                <a:spcPts val="360"/>
              </a:spcBef>
              <a:spcAft>
                <a:spcPts val="0"/>
              </a:spcAft>
              <a:buClr>
                <a:srgbClr val="000000"/>
              </a:buClr>
              <a:buSzPts val="1800"/>
              <a:buFont typeface="Source Sans Pro"/>
              <a:buNone/>
              <a:defRPr/>
            </a:lvl2pPr>
            <a:lvl3pPr lvl="2" algn="ctr">
              <a:lnSpc>
                <a:spcPct val="100000"/>
              </a:lnSpc>
              <a:spcBef>
                <a:spcPts val="360"/>
              </a:spcBef>
              <a:spcAft>
                <a:spcPts val="0"/>
              </a:spcAft>
              <a:buClr>
                <a:srgbClr val="000000"/>
              </a:buClr>
              <a:buSzPts val="1800"/>
              <a:buFont typeface="Source Sans Pro"/>
              <a:buNone/>
              <a:defRPr/>
            </a:lvl3pPr>
            <a:lvl4pPr lvl="3" algn="ctr">
              <a:lnSpc>
                <a:spcPct val="100000"/>
              </a:lnSpc>
              <a:spcBef>
                <a:spcPts val="360"/>
              </a:spcBef>
              <a:spcAft>
                <a:spcPts val="0"/>
              </a:spcAft>
              <a:buClr>
                <a:srgbClr val="000000"/>
              </a:buClr>
              <a:buSzPts val="1800"/>
              <a:buFont typeface="Source Sans Pro"/>
              <a:buNone/>
              <a:defRPr/>
            </a:lvl4pPr>
            <a:lvl5pPr lvl="4" algn="ctr">
              <a:lnSpc>
                <a:spcPct val="100000"/>
              </a:lnSpc>
              <a:spcBef>
                <a:spcPts val="360"/>
              </a:spcBef>
              <a:spcAft>
                <a:spcPts val="0"/>
              </a:spcAft>
              <a:buClr>
                <a:srgbClr val="000000"/>
              </a:buClr>
              <a:buSzPts val="1800"/>
              <a:buFont typeface="Source Sans Pro"/>
              <a:buNone/>
              <a:defRPr/>
            </a:lvl5pPr>
            <a:lvl6pPr lvl="5" algn="ctr">
              <a:lnSpc>
                <a:spcPct val="100000"/>
              </a:lnSpc>
              <a:spcBef>
                <a:spcPts val="400"/>
              </a:spcBef>
              <a:spcAft>
                <a:spcPts val="0"/>
              </a:spcAft>
              <a:buClr>
                <a:srgbClr val="00AEEF"/>
              </a:buClr>
              <a:buSzPts val="2000"/>
              <a:buFont typeface="Source Sans Pro"/>
              <a:buNone/>
              <a:defRPr/>
            </a:lvl6pPr>
            <a:lvl7pPr lvl="6" algn="ctr">
              <a:lnSpc>
                <a:spcPct val="100000"/>
              </a:lnSpc>
              <a:spcBef>
                <a:spcPts val="400"/>
              </a:spcBef>
              <a:spcAft>
                <a:spcPts val="0"/>
              </a:spcAft>
              <a:buClr>
                <a:srgbClr val="00AEEF"/>
              </a:buClr>
              <a:buSzPts val="2000"/>
              <a:buFont typeface="Source Sans Pro"/>
              <a:buNone/>
              <a:defRPr/>
            </a:lvl7pPr>
            <a:lvl8pPr lvl="7" algn="ctr">
              <a:lnSpc>
                <a:spcPct val="100000"/>
              </a:lnSpc>
              <a:spcBef>
                <a:spcPts val="400"/>
              </a:spcBef>
              <a:spcAft>
                <a:spcPts val="0"/>
              </a:spcAft>
              <a:buClr>
                <a:srgbClr val="00AEEF"/>
              </a:buClr>
              <a:buSzPts val="2000"/>
              <a:buFont typeface="Source Sans Pro"/>
              <a:buNone/>
              <a:defRPr/>
            </a:lvl8pPr>
            <a:lvl9pPr lvl="8" algn="ctr">
              <a:lnSpc>
                <a:spcPct val="100000"/>
              </a:lnSpc>
              <a:spcBef>
                <a:spcPts val="400"/>
              </a:spcBef>
              <a:spcAft>
                <a:spcPts val="0"/>
              </a:spcAft>
              <a:buClr>
                <a:srgbClr val="00AEEF"/>
              </a:buClr>
              <a:buSzPts val="2000"/>
              <a:buFont typeface="Source Sans Pro"/>
              <a:buNone/>
              <a:defRPr/>
            </a:lvl9pPr>
          </a:lstStyle>
          <a:p/>
        </p:txBody>
      </p:sp>
      <p:sp>
        <p:nvSpPr>
          <p:cNvPr id="232" name="Google Shape;232;p2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33" name="Google Shape;233;p2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34" name="Google Shape;234;p27"/>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1-line title, with bullets">
  <p:cSld name="Content - 1-line title, with bullets">
    <p:spTree>
      <p:nvGrpSpPr>
        <p:cNvPr id="235" name="Shape 235"/>
        <p:cNvGrpSpPr/>
        <p:nvPr/>
      </p:nvGrpSpPr>
      <p:grpSpPr>
        <a:xfrm>
          <a:off x="0" y="0"/>
          <a:ext cx="0" cy="0"/>
          <a:chOff x="0" y="0"/>
          <a:chExt cx="0" cy="0"/>
        </a:xfrm>
      </p:grpSpPr>
      <p:sp>
        <p:nvSpPr>
          <p:cNvPr id="236" name="Google Shape;236;g8b60a84dd2_1_111"/>
          <p:cNvSpPr txBox="1"/>
          <p:nvPr>
            <p:ph type="title"/>
          </p:nvPr>
        </p:nvSpPr>
        <p:spPr>
          <a:xfrm>
            <a:off x="722376" y="160244"/>
            <a:ext cx="7555800" cy="682800"/>
          </a:xfrm>
          <a:prstGeom prst="rect">
            <a:avLst/>
          </a:prstGeom>
          <a:noFill/>
          <a:ln>
            <a:noFill/>
          </a:ln>
        </p:spPr>
        <p:txBody>
          <a:bodyPr anchorCtr="0" anchor="ctr" bIns="68575" lIns="68575" spcFirstLastPara="1" rIns="68575" wrap="square" tIns="68575">
            <a:noAutofit/>
          </a:bodyPr>
          <a:lstStyle>
            <a:lvl1pPr lvl="0" marR="0" rtl="0" algn="l">
              <a:lnSpc>
                <a:spcPct val="70000"/>
              </a:lnSpc>
              <a:spcBef>
                <a:spcPts val="0"/>
              </a:spcBef>
              <a:spcAft>
                <a:spcPts val="0"/>
              </a:spcAft>
              <a:buClr>
                <a:srgbClr val="000000"/>
              </a:buClr>
              <a:buSzPts val="1100"/>
              <a:buFont typeface="Arial Black"/>
              <a:buNone/>
              <a:defRPr b="0" i="0" sz="2900" u="none" cap="none" strike="noStrike">
                <a:solidFill>
                  <a:srgbClr val="000000"/>
                </a:solidFill>
                <a:latin typeface="Arial Black"/>
                <a:ea typeface="Arial Black"/>
                <a:cs typeface="Arial Black"/>
                <a:sym typeface="Arial Black"/>
              </a:defRPr>
            </a:lvl1pPr>
            <a:lvl2pPr lvl="1" marR="0" rtl="0" algn="ctr">
              <a:lnSpc>
                <a:spcPct val="100000"/>
              </a:lnSpc>
              <a:spcBef>
                <a:spcPts val="0"/>
              </a:spcBef>
              <a:spcAft>
                <a:spcPts val="0"/>
              </a:spcAft>
              <a:buClr>
                <a:srgbClr val="41AD49"/>
              </a:buClr>
              <a:buSzPts val="1100"/>
              <a:buFont typeface="Arial"/>
              <a:buNone/>
              <a:defRPr b="0" i="0" sz="3300" u="none" cap="none" strike="noStrike">
                <a:solidFill>
                  <a:srgbClr val="41AD49"/>
                </a:solidFill>
                <a:latin typeface="Arial"/>
                <a:ea typeface="Arial"/>
                <a:cs typeface="Arial"/>
                <a:sym typeface="Arial"/>
              </a:defRPr>
            </a:lvl2pPr>
            <a:lvl3pPr lvl="2" marR="0" rtl="0" algn="ctr">
              <a:lnSpc>
                <a:spcPct val="100000"/>
              </a:lnSpc>
              <a:spcBef>
                <a:spcPts val="0"/>
              </a:spcBef>
              <a:spcAft>
                <a:spcPts val="0"/>
              </a:spcAft>
              <a:buClr>
                <a:srgbClr val="41AD49"/>
              </a:buClr>
              <a:buSzPts val="1100"/>
              <a:buFont typeface="Arial"/>
              <a:buNone/>
              <a:defRPr b="0" i="0" sz="3300" u="none" cap="none" strike="noStrike">
                <a:solidFill>
                  <a:srgbClr val="41AD49"/>
                </a:solidFill>
                <a:latin typeface="Arial"/>
                <a:ea typeface="Arial"/>
                <a:cs typeface="Arial"/>
                <a:sym typeface="Arial"/>
              </a:defRPr>
            </a:lvl3pPr>
            <a:lvl4pPr lvl="3" marR="0" rtl="0" algn="ctr">
              <a:lnSpc>
                <a:spcPct val="100000"/>
              </a:lnSpc>
              <a:spcBef>
                <a:spcPts val="0"/>
              </a:spcBef>
              <a:spcAft>
                <a:spcPts val="0"/>
              </a:spcAft>
              <a:buClr>
                <a:srgbClr val="41AD49"/>
              </a:buClr>
              <a:buSzPts val="1100"/>
              <a:buFont typeface="Arial"/>
              <a:buNone/>
              <a:defRPr b="0" i="0" sz="3300" u="none" cap="none" strike="noStrike">
                <a:solidFill>
                  <a:srgbClr val="41AD49"/>
                </a:solidFill>
                <a:latin typeface="Arial"/>
                <a:ea typeface="Arial"/>
                <a:cs typeface="Arial"/>
                <a:sym typeface="Arial"/>
              </a:defRPr>
            </a:lvl4pPr>
            <a:lvl5pPr lvl="4" marR="0" rtl="0" algn="ctr">
              <a:lnSpc>
                <a:spcPct val="100000"/>
              </a:lnSpc>
              <a:spcBef>
                <a:spcPts val="0"/>
              </a:spcBef>
              <a:spcAft>
                <a:spcPts val="0"/>
              </a:spcAft>
              <a:buClr>
                <a:srgbClr val="41AD49"/>
              </a:buClr>
              <a:buSzPts val="1100"/>
              <a:buFont typeface="Arial"/>
              <a:buNone/>
              <a:defRPr b="0" i="0" sz="3300" u="none" cap="none" strike="noStrike">
                <a:solidFill>
                  <a:srgbClr val="41AD49"/>
                </a:solidFill>
                <a:latin typeface="Arial"/>
                <a:ea typeface="Arial"/>
                <a:cs typeface="Arial"/>
                <a:sym typeface="Arial"/>
              </a:defRPr>
            </a:lvl5pPr>
            <a:lvl6pPr lvl="5" marR="0" rtl="0" algn="ctr">
              <a:lnSpc>
                <a:spcPct val="100000"/>
              </a:lnSpc>
              <a:spcBef>
                <a:spcPts val="0"/>
              </a:spcBef>
              <a:spcAft>
                <a:spcPts val="0"/>
              </a:spcAft>
              <a:buClr>
                <a:srgbClr val="41AD49"/>
              </a:buClr>
              <a:buSzPts val="1100"/>
              <a:buFont typeface="Arial"/>
              <a:buNone/>
              <a:defRPr b="0" i="0" sz="3300" u="none" cap="none" strike="noStrike">
                <a:solidFill>
                  <a:srgbClr val="41AD49"/>
                </a:solidFill>
                <a:latin typeface="Arial"/>
                <a:ea typeface="Arial"/>
                <a:cs typeface="Arial"/>
                <a:sym typeface="Arial"/>
              </a:defRPr>
            </a:lvl6pPr>
            <a:lvl7pPr lvl="6" marR="0" rtl="0" algn="ctr">
              <a:lnSpc>
                <a:spcPct val="100000"/>
              </a:lnSpc>
              <a:spcBef>
                <a:spcPts val="0"/>
              </a:spcBef>
              <a:spcAft>
                <a:spcPts val="0"/>
              </a:spcAft>
              <a:buClr>
                <a:srgbClr val="41AD49"/>
              </a:buClr>
              <a:buSzPts val="1100"/>
              <a:buFont typeface="Arial"/>
              <a:buNone/>
              <a:defRPr b="0" i="0" sz="3300" u="none" cap="none" strike="noStrike">
                <a:solidFill>
                  <a:srgbClr val="41AD49"/>
                </a:solidFill>
                <a:latin typeface="Arial"/>
                <a:ea typeface="Arial"/>
                <a:cs typeface="Arial"/>
                <a:sym typeface="Arial"/>
              </a:defRPr>
            </a:lvl7pPr>
            <a:lvl8pPr lvl="7" marR="0" rtl="0" algn="ctr">
              <a:lnSpc>
                <a:spcPct val="100000"/>
              </a:lnSpc>
              <a:spcBef>
                <a:spcPts val="0"/>
              </a:spcBef>
              <a:spcAft>
                <a:spcPts val="0"/>
              </a:spcAft>
              <a:buClr>
                <a:srgbClr val="41AD49"/>
              </a:buClr>
              <a:buSzPts val="1100"/>
              <a:buFont typeface="Arial"/>
              <a:buNone/>
              <a:defRPr b="0" i="0" sz="3300" u="none" cap="none" strike="noStrike">
                <a:solidFill>
                  <a:srgbClr val="41AD49"/>
                </a:solidFill>
                <a:latin typeface="Arial"/>
                <a:ea typeface="Arial"/>
                <a:cs typeface="Arial"/>
                <a:sym typeface="Arial"/>
              </a:defRPr>
            </a:lvl8pPr>
            <a:lvl9pPr lvl="8" marR="0" rtl="0" algn="ctr">
              <a:lnSpc>
                <a:spcPct val="100000"/>
              </a:lnSpc>
              <a:spcBef>
                <a:spcPts val="0"/>
              </a:spcBef>
              <a:spcAft>
                <a:spcPts val="0"/>
              </a:spcAft>
              <a:buClr>
                <a:srgbClr val="41AD49"/>
              </a:buClr>
              <a:buSzPts val="1100"/>
              <a:buFont typeface="Arial"/>
              <a:buNone/>
              <a:defRPr b="0" i="0" sz="3300" u="none" cap="none" strike="noStrike">
                <a:solidFill>
                  <a:srgbClr val="41AD49"/>
                </a:solidFill>
                <a:latin typeface="Arial"/>
                <a:ea typeface="Arial"/>
                <a:cs typeface="Arial"/>
                <a:sym typeface="Arial"/>
              </a:defRPr>
            </a:lvl9pPr>
          </a:lstStyle>
          <a:p/>
        </p:txBody>
      </p:sp>
      <p:sp>
        <p:nvSpPr>
          <p:cNvPr id="237" name="Google Shape;237;g8b60a84dd2_1_111"/>
          <p:cNvSpPr txBox="1"/>
          <p:nvPr>
            <p:ph idx="12" type="sldNum"/>
          </p:nvPr>
        </p:nvSpPr>
        <p:spPr>
          <a:xfrm>
            <a:off x="8442942" y="51799"/>
            <a:ext cx="544800" cy="476400"/>
          </a:xfrm>
          <a:prstGeom prst="rect">
            <a:avLst/>
          </a:prstGeom>
          <a:noFill/>
          <a:ln>
            <a:noFill/>
          </a:ln>
        </p:spPr>
        <p:txBody>
          <a:bodyPr anchorCtr="0" anchor="ctr" bIns="34275" lIns="68575" spcFirstLastPara="1" rIns="68575" wrap="square" tIns="34275">
            <a:noAutofit/>
          </a:bodyPr>
          <a:lstStyle>
            <a:lvl1pPr indent="0" lvl="0" marL="0" marR="0" rtl="0" algn="ctr">
              <a:lnSpc>
                <a:spcPct val="100000"/>
              </a:lnSpc>
              <a:spcBef>
                <a:spcPts val="0"/>
              </a:spcBef>
              <a:spcAft>
                <a:spcPts val="0"/>
              </a:spcAft>
              <a:buClr>
                <a:srgbClr val="000000"/>
              </a:buClr>
              <a:buSzPts val="700"/>
              <a:buFont typeface="Source Sans Pro"/>
              <a:buNone/>
              <a:defRPr b="0" i="0" sz="700" u="none" cap="none" strike="noStrike">
                <a:solidFill>
                  <a:srgbClr val="000000"/>
                </a:solidFill>
                <a:latin typeface="Source Sans Pro"/>
                <a:ea typeface="Source Sans Pro"/>
                <a:cs typeface="Source Sans Pro"/>
                <a:sym typeface="Source Sans Pro"/>
              </a:defRPr>
            </a:lvl1pPr>
            <a:lvl2pPr indent="0" lvl="1" marL="0" marR="0" rtl="0" algn="ctr">
              <a:lnSpc>
                <a:spcPct val="100000"/>
              </a:lnSpc>
              <a:spcBef>
                <a:spcPts val="0"/>
              </a:spcBef>
              <a:spcAft>
                <a:spcPts val="0"/>
              </a:spcAft>
              <a:buClr>
                <a:srgbClr val="000000"/>
              </a:buClr>
              <a:buSzPts val="700"/>
              <a:buFont typeface="Source Sans Pro"/>
              <a:buNone/>
              <a:defRPr b="0" i="0" sz="700" u="none" cap="none" strike="noStrike">
                <a:solidFill>
                  <a:srgbClr val="000000"/>
                </a:solidFill>
                <a:latin typeface="Source Sans Pro"/>
                <a:ea typeface="Source Sans Pro"/>
                <a:cs typeface="Source Sans Pro"/>
                <a:sym typeface="Source Sans Pro"/>
              </a:defRPr>
            </a:lvl2pPr>
            <a:lvl3pPr indent="0" lvl="2" marL="0" marR="0" rtl="0" algn="ctr">
              <a:lnSpc>
                <a:spcPct val="100000"/>
              </a:lnSpc>
              <a:spcBef>
                <a:spcPts val="0"/>
              </a:spcBef>
              <a:spcAft>
                <a:spcPts val="0"/>
              </a:spcAft>
              <a:buClr>
                <a:srgbClr val="000000"/>
              </a:buClr>
              <a:buSzPts val="700"/>
              <a:buFont typeface="Source Sans Pro"/>
              <a:buNone/>
              <a:defRPr b="0" i="0" sz="700" u="none" cap="none" strike="noStrike">
                <a:solidFill>
                  <a:srgbClr val="000000"/>
                </a:solidFill>
                <a:latin typeface="Source Sans Pro"/>
                <a:ea typeface="Source Sans Pro"/>
                <a:cs typeface="Source Sans Pro"/>
                <a:sym typeface="Source Sans Pro"/>
              </a:defRPr>
            </a:lvl3pPr>
            <a:lvl4pPr indent="0" lvl="3" marL="0" marR="0" rtl="0" algn="ctr">
              <a:lnSpc>
                <a:spcPct val="100000"/>
              </a:lnSpc>
              <a:spcBef>
                <a:spcPts val="0"/>
              </a:spcBef>
              <a:spcAft>
                <a:spcPts val="0"/>
              </a:spcAft>
              <a:buClr>
                <a:srgbClr val="000000"/>
              </a:buClr>
              <a:buSzPts val="700"/>
              <a:buFont typeface="Source Sans Pro"/>
              <a:buNone/>
              <a:defRPr b="0" i="0" sz="700" u="none" cap="none" strike="noStrike">
                <a:solidFill>
                  <a:srgbClr val="000000"/>
                </a:solidFill>
                <a:latin typeface="Source Sans Pro"/>
                <a:ea typeface="Source Sans Pro"/>
                <a:cs typeface="Source Sans Pro"/>
                <a:sym typeface="Source Sans Pro"/>
              </a:defRPr>
            </a:lvl4pPr>
            <a:lvl5pPr indent="0" lvl="4" marL="0" marR="0" rtl="0" algn="ctr">
              <a:lnSpc>
                <a:spcPct val="100000"/>
              </a:lnSpc>
              <a:spcBef>
                <a:spcPts val="0"/>
              </a:spcBef>
              <a:spcAft>
                <a:spcPts val="0"/>
              </a:spcAft>
              <a:buClr>
                <a:srgbClr val="000000"/>
              </a:buClr>
              <a:buSzPts val="700"/>
              <a:buFont typeface="Source Sans Pro"/>
              <a:buNone/>
              <a:defRPr b="0" i="0" sz="700" u="none" cap="none" strike="noStrike">
                <a:solidFill>
                  <a:srgbClr val="000000"/>
                </a:solidFill>
                <a:latin typeface="Source Sans Pro"/>
                <a:ea typeface="Source Sans Pro"/>
                <a:cs typeface="Source Sans Pro"/>
                <a:sym typeface="Source Sans Pro"/>
              </a:defRPr>
            </a:lvl5pPr>
            <a:lvl6pPr indent="0" lvl="5" marL="0" marR="0" rtl="0" algn="ctr">
              <a:lnSpc>
                <a:spcPct val="100000"/>
              </a:lnSpc>
              <a:spcBef>
                <a:spcPts val="0"/>
              </a:spcBef>
              <a:spcAft>
                <a:spcPts val="0"/>
              </a:spcAft>
              <a:buClr>
                <a:srgbClr val="000000"/>
              </a:buClr>
              <a:buSzPts val="700"/>
              <a:buFont typeface="Source Sans Pro"/>
              <a:buNone/>
              <a:defRPr b="0" i="0" sz="700" u="none" cap="none" strike="noStrike">
                <a:solidFill>
                  <a:srgbClr val="000000"/>
                </a:solidFill>
                <a:latin typeface="Source Sans Pro"/>
                <a:ea typeface="Source Sans Pro"/>
                <a:cs typeface="Source Sans Pro"/>
                <a:sym typeface="Source Sans Pro"/>
              </a:defRPr>
            </a:lvl6pPr>
            <a:lvl7pPr indent="0" lvl="6" marL="0" marR="0" rtl="0" algn="ctr">
              <a:lnSpc>
                <a:spcPct val="100000"/>
              </a:lnSpc>
              <a:spcBef>
                <a:spcPts val="0"/>
              </a:spcBef>
              <a:spcAft>
                <a:spcPts val="0"/>
              </a:spcAft>
              <a:buClr>
                <a:srgbClr val="000000"/>
              </a:buClr>
              <a:buSzPts val="700"/>
              <a:buFont typeface="Source Sans Pro"/>
              <a:buNone/>
              <a:defRPr b="0" i="0" sz="700" u="none" cap="none" strike="noStrike">
                <a:solidFill>
                  <a:srgbClr val="000000"/>
                </a:solidFill>
                <a:latin typeface="Source Sans Pro"/>
                <a:ea typeface="Source Sans Pro"/>
                <a:cs typeface="Source Sans Pro"/>
                <a:sym typeface="Source Sans Pro"/>
              </a:defRPr>
            </a:lvl7pPr>
            <a:lvl8pPr indent="0" lvl="7" marL="0" marR="0" rtl="0" algn="ctr">
              <a:lnSpc>
                <a:spcPct val="100000"/>
              </a:lnSpc>
              <a:spcBef>
                <a:spcPts val="0"/>
              </a:spcBef>
              <a:spcAft>
                <a:spcPts val="0"/>
              </a:spcAft>
              <a:buClr>
                <a:srgbClr val="000000"/>
              </a:buClr>
              <a:buSzPts val="700"/>
              <a:buFont typeface="Source Sans Pro"/>
              <a:buNone/>
              <a:defRPr b="0" i="0" sz="700" u="none" cap="none" strike="noStrike">
                <a:solidFill>
                  <a:srgbClr val="000000"/>
                </a:solidFill>
                <a:latin typeface="Source Sans Pro"/>
                <a:ea typeface="Source Sans Pro"/>
                <a:cs typeface="Source Sans Pro"/>
                <a:sym typeface="Source Sans Pro"/>
              </a:defRPr>
            </a:lvl8pPr>
            <a:lvl9pPr indent="0" lvl="8" marL="0" marR="0" rtl="0" algn="ctr">
              <a:lnSpc>
                <a:spcPct val="100000"/>
              </a:lnSpc>
              <a:spcBef>
                <a:spcPts val="0"/>
              </a:spcBef>
              <a:spcAft>
                <a:spcPts val="0"/>
              </a:spcAft>
              <a:buClr>
                <a:srgbClr val="000000"/>
              </a:buClr>
              <a:buSzPts val="700"/>
              <a:buFont typeface="Source Sans Pro"/>
              <a:buNone/>
              <a:defRPr b="0" i="0" sz="700" u="none" cap="none" strike="noStrike">
                <a:solidFill>
                  <a:srgbClr val="000000"/>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238" name="Google Shape;238;g8b60a84dd2_1_111"/>
          <p:cNvSpPr txBox="1"/>
          <p:nvPr>
            <p:ph idx="1" type="body"/>
          </p:nvPr>
        </p:nvSpPr>
        <p:spPr>
          <a:xfrm>
            <a:off x="721643" y="1778635"/>
            <a:ext cx="7556400" cy="4591200"/>
          </a:xfrm>
          <a:prstGeom prst="rect">
            <a:avLst/>
          </a:prstGeom>
          <a:noFill/>
          <a:ln>
            <a:noFill/>
          </a:ln>
        </p:spPr>
        <p:txBody>
          <a:bodyPr anchorCtr="0" anchor="t" bIns="68575" lIns="68575" spcFirstLastPara="1" rIns="68575" wrap="square" tIns="68575">
            <a:noAutofit/>
          </a:bodyPr>
          <a:lstStyle>
            <a:lvl1pPr indent="-342900" lvl="0" marL="457200" marR="0" rtl="0" algn="l">
              <a:lnSpc>
                <a:spcPct val="100000"/>
              </a:lnSpc>
              <a:spcBef>
                <a:spcPts val="400"/>
              </a:spcBef>
              <a:spcAft>
                <a:spcPts val="0"/>
              </a:spcAft>
              <a:buClr>
                <a:srgbClr val="000000"/>
              </a:buClr>
              <a:buSzPts val="1800"/>
              <a:buFont typeface="Arial"/>
              <a:buChar char="•"/>
              <a:defRPr b="0" i="0" sz="1800" u="none" cap="none" strike="noStrike">
                <a:solidFill>
                  <a:srgbClr val="000000"/>
                </a:solidFill>
                <a:latin typeface="Source Sans Pro"/>
                <a:ea typeface="Source Sans Pro"/>
                <a:cs typeface="Source Sans Pro"/>
                <a:sym typeface="Source Sans Pro"/>
              </a:defRPr>
            </a:lvl1pPr>
            <a:lvl2pPr indent="-228600" lvl="1" marL="914400" marR="0" rtl="0" algn="l">
              <a:lnSpc>
                <a:spcPct val="100000"/>
              </a:lnSpc>
              <a:spcBef>
                <a:spcPts val="400"/>
              </a:spcBef>
              <a:spcAft>
                <a:spcPts val="0"/>
              </a:spcAft>
              <a:buClr>
                <a:srgbClr val="000000"/>
              </a:buClr>
              <a:buSzPts val="1800"/>
              <a:buFont typeface="Arial"/>
              <a:buNone/>
              <a:defRPr b="0" i="0" sz="1800" u="none" cap="none" strike="noStrike">
                <a:solidFill>
                  <a:srgbClr val="000000"/>
                </a:solidFill>
                <a:latin typeface="Source Sans Pro"/>
                <a:ea typeface="Source Sans Pro"/>
                <a:cs typeface="Source Sans Pro"/>
                <a:sym typeface="Source Sans Pro"/>
              </a:defRPr>
            </a:lvl2pPr>
            <a:lvl3pPr indent="-228600" lvl="2" marL="1371600" marR="0" rtl="0" algn="l">
              <a:lnSpc>
                <a:spcPct val="100000"/>
              </a:lnSpc>
              <a:spcBef>
                <a:spcPts val="400"/>
              </a:spcBef>
              <a:spcAft>
                <a:spcPts val="0"/>
              </a:spcAft>
              <a:buClr>
                <a:srgbClr val="000000"/>
              </a:buClr>
              <a:buSzPts val="1800"/>
              <a:buFont typeface="Arial"/>
              <a:buNone/>
              <a:defRPr b="0" i="0" sz="1800" u="none" cap="none" strike="noStrike">
                <a:solidFill>
                  <a:srgbClr val="000000"/>
                </a:solidFill>
                <a:latin typeface="Source Sans Pro"/>
                <a:ea typeface="Source Sans Pro"/>
                <a:cs typeface="Source Sans Pro"/>
                <a:sym typeface="Source Sans Pro"/>
              </a:defRPr>
            </a:lvl3pPr>
            <a:lvl4pPr indent="-228600" lvl="3" marL="1828800" marR="0" rtl="0" algn="l">
              <a:lnSpc>
                <a:spcPct val="100000"/>
              </a:lnSpc>
              <a:spcBef>
                <a:spcPts val="400"/>
              </a:spcBef>
              <a:spcAft>
                <a:spcPts val="0"/>
              </a:spcAft>
              <a:buClr>
                <a:srgbClr val="000000"/>
              </a:buClr>
              <a:buSzPts val="1800"/>
              <a:buFont typeface="Arial"/>
              <a:buNone/>
              <a:defRPr b="0" i="0" sz="1800" u="none" cap="none" strike="noStrike">
                <a:solidFill>
                  <a:srgbClr val="000000"/>
                </a:solidFill>
                <a:latin typeface="Source Sans Pro"/>
                <a:ea typeface="Source Sans Pro"/>
                <a:cs typeface="Source Sans Pro"/>
                <a:sym typeface="Source Sans Pro"/>
              </a:defRPr>
            </a:lvl4pPr>
            <a:lvl5pPr indent="-228600" lvl="4" marL="2286000" marR="0" rtl="0" algn="l">
              <a:lnSpc>
                <a:spcPct val="100000"/>
              </a:lnSpc>
              <a:spcBef>
                <a:spcPts val="400"/>
              </a:spcBef>
              <a:spcAft>
                <a:spcPts val="0"/>
              </a:spcAft>
              <a:buClr>
                <a:srgbClr val="000000"/>
              </a:buClr>
              <a:buSzPts val="1800"/>
              <a:buFont typeface="Arial"/>
              <a:buNone/>
              <a:defRPr b="0" i="0" sz="1800" u="none" cap="none" strike="noStrike">
                <a:solidFill>
                  <a:srgbClr val="000000"/>
                </a:solidFill>
                <a:latin typeface="Source Sans Pro"/>
                <a:ea typeface="Source Sans Pro"/>
                <a:cs typeface="Source Sans Pro"/>
                <a:sym typeface="Source Sans Pro"/>
              </a:defRPr>
            </a:lvl5pPr>
            <a:lvl6pPr indent="-323850" lvl="5" marL="2743200" marR="0" rtl="0" algn="l">
              <a:lnSpc>
                <a:spcPct val="100000"/>
              </a:lnSpc>
              <a:spcBef>
                <a:spcPts val="300"/>
              </a:spcBef>
              <a:spcAft>
                <a:spcPts val="0"/>
              </a:spcAft>
              <a:buClr>
                <a:srgbClr val="00AEEF"/>
              </a:buClr>
              <a:buSzPts val="1500"/>
              <a:buFont typeface="Source Sans Pro"/>
              <a:buChar char="»"/>
              <a:defRPr b="0" i="0" sz="1500" u="none" cap="none" strike="noStrike">
                <a:solidFill>
                  <a:srgbClr val="00AEEF"/>
                </a:solidFill>
                <a:latin typeface="Source Sans Pro"/>
                <a:ea typeface="Source Sans Pro"/>
                <a:cs typeface="Source Sans Pro"/>
                <a:sym typeface="Source Sans Pro"/>
              </a:defRPr>
            </a:lvl6pPr>
            <a:lvl7pPr indent="-323850" lvl="6" marL="3200400" marR="0" rtl="0" algn="l">
              <a:lnSpc>
                <a:spcPct val="100000"/>
              </a:lnSpc>
              <a:spcBef>
                <a:spcPts val="300"/>
              </a:spcBef>
              <a:spcAft>
                <a:spcPts val="0"/>
              </a:spcAft>
              <a:buClr>
                <a:srgbClr val="00AEEF"/>
              </a:buClr>
              <a:buSzPts val="1500"/>
              <a:buFont typeface="Source Sans Pro"/>
              <a:buChar char="»"/>
              <a:defRPr b="0" i="0" sz="1500" u="none" cap="none" strike="noStrike">
                <a:solidFill>
                  <a:srgbClr val="00AEEF"/>
                </a:solidFill>
                <a:latin typeface="Source Sans Pro"/>
                <a:ea typeface="Source Sans Pro"/>
                <a:cs typeface="Source Sans Pro"/>
                <a:sym typeface="Source Sans Pro"/>
              </a:defRPr>
            </a:lvl7pPr>
            <a:lvl8pPr indent="-323850" lvl="7" marL="3657600" marR="0" rtl="0" algn="l">
              <a:lnSpc>
                <a:spcPct val="100000"/>
              </a:lnSpc>
              <a:spcBef>
                <a:spcPts val="300"/>
              </a:spcBef>
              <a:spcAft>
                <a:spcPts val="0"/>
              </a:spcAft>
              <a:buClr>
                <a:srgbClr val="00AEEF"/>
              </a:buClr>
              <a:buSzPts val="1500"/>
              <a:buFont typeface="Source Sans Pro"/>
              <a:buChar char="»"/>
              <a:defRPr b="0" i="0" sz="1500" u="none" cap="none" strike="noStrike">
                <a:solidFill>
                  <a:srgbClr val="00AEEF"/>
                </a:solidFill>
                <a:latin typeface="Source Sans Pro"/>
                <a:ea typeface="Source Sans Pro"/>
                <a:cs typeface="Source Sans Pro"/>
                <a:sym typeface="Source Sans Pro"/>
              </a:defRPr>
            </a:lvl8pPr>
            <a:lvl9pPr indent="-323850" lvl="8" marL="4114800" marR="0" rtl="0" algn="l">
              <a:lnSpc>
                <a:spcPct val="100000"/>
              </a:lnSpc>
              <a:spcBef>
                <a:spcPts val="300"/>
              </a:spcBef>
              <a:spcAft>
                <a:spcPts val="0"/>
              </a:spcAft>
              <a:buClr>
                <a:srgbClr val="00AEEF"/>
              </a:buClr>
              <a:buSzPts val="1500"/>
              <a:buFont typeface="Source Sans Pro"/>
              <a:buChar char="»"/>
              <a:defRPr b="0" i="0" sz="1500" u="none" cap="none" strike="noStrike">
                <a:solidFill>
                  <a:srgbClr val="00AEEF"/>
                </a:solidFill>
                <a:latin typeface="Source Sans Pro"/>
                <a:ea typeface="Source Sans Pro"/>
                <a:cs typeface="Source Sans Pro"/>
                <a:sym typeface="Source Sans Pro"/>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2-line title, with bullets">
  <p:cSld name="Content - 2-line title, with bullets">
    <p:spTree>
      <p:nvGrpSpPr>
        <p:cNvPr id="245" name="Shape 245"/>
        <p:cNvGrpSpPr/>
        <p:nvPr/>
      </p:nvGrpSpPr>
      <p:grpSpPr>
        <a:xfrm>
          <a:off x="0" y="0"/>
          <a:ext cx="0" cy="0"/>
          <a:chOff x="0" y="0"/>
          <a:chExt cx="0" cy="0"/>
        </a:xfrm>
      </p:grpSpPr>
      <p:sp>
        <p:nvSpPr>
          <p:cNvPr id="246" name="Google Shape;246;g8ae5cddb79_0_162"/>
          <p:cNvSpPr txBox="1"/>
          <p:nvPr>
            <p:ph type="title"/>
          </p:nvPr>
        </p:nvSpPr>
        <p:spPr>
          <a:xfrm>
            <a:off x="722376" y="116447"/>
            <a:ext cx="7555800" cy="1209000"/>
          </a:xfrm>
          <a:prstGeom prst="rect">
            <a:avLst/>
          </a:prstGeom>
          <a:noFill/>
          <a:ln>
            <a:noFill/>
          </a:ln>
        </p:spPr>
        <p:txBody>
          <a:bodyPr anchorCtr="0" anchor="ctr" bIns="45700" lIns="91425" spcFirstLastPara="1" rIns="91425" wrap="square" tIns="45700">
            <a:noAutofit/>
          </a:bodyPr>
          <a:lstStyle>
            <a:lvl1pPr lvl="0" rtl="0" algn="l">
              <a:lnSpc>
                <a:spcPct val="70000"/>
              </a:lnSpc>
              <a:spcBef>
                <a:spcPts val="0"/>
              </a:spcBef>
              <a:spcAft>
                <a:spcPts val="0"/>
              </a:spcAft>
              <a:buSzPts val="1400"/>
              <a:buNone/>
              <a:defRPr sz="39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7" name="Google Shape;247;g8ae5cddb79_0_162"/>
          <p:cNvSpPr txBox="1"/>
          <p:nvPr>
            <p:ph idx="12" type="sldNum"/>
          </p:nvPr>
        </p:nvSpPr>
        <p:spPr>
          <a:xfrm>
            <a:off x="8442942" y="51799"/>
            <a:ext cx="544800" cy="476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1pPr>
            <a:lvl2pPr indent="0" lvl="1"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2pPr>
            <a:lvl3pPr indent="0" lvl="2"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3pPr>
            <a:lvl4pPr indent="0" lvl="3"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4pPr>
            <a:lvl5pPr indent="0" lvl="4"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5pPr>
            <a:lvl6pPr indent="0" lvl="5"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6pPr>
            <a:lvl7pPr indent="0" lvl="6"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7pPr>
            <a:lvl8pPr indent="0" lvl="7"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8pPr>
            <a:lvl9pPr indent="0" lvl="8"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
        <p:nvSpPr>
          <p:cNvPr id="248" name="Google Shape;248;g8ae5cddb79_0_162"/>
          <p:cNvSpPr txBox="1"/>
          <p:nvPr>
            <p:ph idx="1" type="body"/>
          </p:nvPr>
        </p:nvSpPr>
        <p:spPr>
          <a:xfrm>
            <a:off x="721642" y="1778635"/>
            <a:ext cx="7556400" cy="4590900"/>
          </a:xfrm>
          <a:prstGeom prst="rect">
            <a:avLst/>
          </a:prstGeom>
          <a:noFill/>
          <a:ln>
            <a:noFill/>
          </a:ln>
        </p:spPr>
        <p:txBody>
          <a:bodyPr anchorCtr="0" anchor="t" bIns="45700" lIns="91425" spcFirstLastPara="1" rIns="91425" wrap="square" tIns="45700">
            <a:noAutofit/>
          </a:bodyPr>
          <a:lstStyle>
            <a:lvl1pPr indent="-342900" lvl="0" marL="457200" rtl="0" algn="l">
              <a:lnSpc>
                <a:spcPct val="100000"/>
              </a:lnSpc>
              <a:spcBef>
                <a:spcPts val="360"/>
              </a:spcBef>
              <a:spcAft>
                <a:spcPts val="0"/>
              </a:spcAft>
              <a:buClr>
                <a:srgbClr val="000000"/>
              </a:buClr>
              <a:buSzPts val="1800"/>
              <a:buFont typeface="Arial"/>
              <a:buChar char="•"/>
              <a:defRPr/>
            </a:lvl1pPr>
            <a:lvl2pPr indent="-228600" lvl="1" marL="914400" rtl="0" algn="l">
              <a:lnSpc>
                <a:spcPct val="100000"/>
              </a:lnSpc>
              <a:spcBef>
                <a:spcPts val="360"/>
              </a:spcBef>
              <a:spcAft>
                <a:spcPts val="0"/>
              </a:spcAft>
              <a:buClr>
                <a:srgbClr val="000000"/>
              </a:buClr>
              <a:buSzPts val="1800"/>
              <a:buNone/>
              <a:defRPr/>
            </a:lvl2pPr>
            <a:lvl3pPr indent="-228600" lvl="2" marL="1371600" rtl="0" algn="l">
              <a:lnSpc>
                <a:spcPct val="100000"/>
              </a:lnSpc>
              <a:spcBef>
                <a:spcPts val="360"/>
              </a:spcBef>
              <a:spcAft>
                <a:spcPts val="0"/>
              </a:spcAft>
              <a:buClr>
                <a:srgbClr val="000000"/>
              </a:buClr>
              <a:buSzPts val="1800"/>
              <a:buNone/>
              <a:defRPr/>
            </a:lvl3pPr>
            <a:lvl4pPr indent="-228600" lvl="3" marL="1828800" rtl="0" algn="l">
              <a:lnSpc>
                <a:spcPct val="100000"/>
              </a:lnSpc>
              <a:spcBef>
                <a:spcPts val="360"/>
              </a:spcBef>
              <a:spcAft>
                <a:spcPts val="0"/>
              </a:spcAft>
              <a:buClr>
                <a:srgbClr val="000000"/>
              </a:buClr>
              <a:buSzPts val="1800"/>
              <a:buNone/>
              <a:defRPr/>
            </a:lvl4pPr>
            <a:lvl5pPr indent="-228600" lvl="4" marL="2286000" rtl="0" algn="l">
              <a:lnSpc>
                <a:spcPct val="100000"/>
              </a:lnSpc>
              <a:spcBef>
                <a:spcPts val="360"/>
              </a:spcBef>
              <a:spcAft>
                <a:spcPts val="0"/>
              </a:spcAft>
              <a:buClr>
                <a:srgbClr val="000000"/>
              </a:buClr>
              <a:buSzPts val="1800"/>
              <a:buNone/>
              <a:defRPr/>
            </a:lvl5pPr>
            <a:lvl6pPr indent="-342900" lvl="5" marL="2743200" rtl="0" algn="l">
              <a:lnSpc>
                <a:spcPct val="100000"/>
              </a:lnSpc>
              <a:spcBef>
                <a:spcPts val="360"/>
              </a:spcBef>
              <a:spcAft>
                <a:spcPts val="0"/>
              </a:spcAft>
              <a:buClr>
                <a:srgbClr val="00AEEF"/>
              </a:buClr>
              <a:buSzPts val="1800"/>
              <a:buChar char="»"/>
              <a:defRPr/>
            </a:lvl6pPr>
            <a:lvl7pPr indent="-342900" lvl="6" marL="3200400" rtl="0" algn="l">
              <a:lnSpc>
                <a:spcPct val="100000"/>
              </a:lnSpc>
              <a:spcBef>
                <a:spcPts val="360"/>
              </a:spcBef>
              <a:spcAft>
                <a:spcPts val="0"/>
              </a:spcAft>
              <a:buClr>
                <a:srgbClr val="00AEEF"/>
              </a:buClr>
              <a:buSzPts val="1800"/>
              <a:buChar char="»"/>
              <a:defRPr/>
            </a:lvl7pPr>
            <a:lvl8pPr indent="-342900" lvl="7" marL="3657600" rtl="0" algn="l">
              <a:lnSpc>
                <a:spcPct val="100000"/>
              </a:lnSpc>
              <a:spcBef>
                <a:spcPts val="360"/>
              </a:spcBef>
              <a:spcAft>
                <a:spcPts val="0"/>
              </a:spcAft>
              <a:buClr>
                <a:srgbClr val="00AEEF"/>
              </a:buClr>
              <a:buSzPts val="1800"/>
              <a:buChar char="»"/>
              <a:defRPr/>
            </a:lvl8pPr>
            <a:lvl9pPr indent="-342900" lvl="8" marL="4114800" rtl="0" algn="l">
              <a:lnSpc>
                <a:spcPct val="100000"/>
              </a:lnSpc>
              <a:spcBef>
                <a:spcPts val="360"/>
              </a:spcBef>
              <a:spcAft>
                <a:spcPts val="0"/>
              </a:spcAft>
              <a:buClr>
                <a:srgbClr val="00AEEF"/>
              </a:buClr>
              <a:buSzPts val="1800"/>
              <a:buChar char="»"/>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type="obj">
  <p:cSld name="OBJECT">
    <p:spTree>
      <p:nvGrpSpPr>
        <p:cNvPr id="249" name="Shape 249"/>
        <p:cNvGrpSpPr/>
        <p:nvPr/>
      </p:nvGrpSpPr>
      <p:grpSpPr>
        <a:xfrm>
          <a:off x="0" y="0"/>
          <a:ext cx="0" cy="0"/>
          <a:chOff x="0" y="0"/>
          <a:chExt cx="0" cy="0"/>
        </a:xfrm>
      </p:grpSpPr>
      <p:sp>
        <p:nvSpPr>
          <p:cNvPr id="250" name="Google Shape;250;g8ae5cddb79_0_166"/>
          <p:cNvSpPr txBox="1"/>
          <p:nvPr>
            <p:ph type="title"/>
          </p:nvPr>
        </p:nvSpPr>
        <p:spPr>
          <a:xfrm>
            <a:off x="722376" y="172721"/>
            <a:ext cx="7555800" cy="1209000"/>
          </a:xfrm>
          <a:prstGeom prst="rect">
            <a:avLst/>
          </a:prstGeom>
          <a:noFill/>
          <a:ln>
            <a:noFill/>
          </a:ln>
        </p:spPr>
        <p:txBody>
          <a:bodyPr anchorCtr="0" anchor="ctr" bIns="45700" lIns="91425" spcFirstLastPara="1" rIns="91425" wrap="square" tIns="45700">
            <a:noAutofit/>
          </a:bodyPr>
          <a:lstStyle>
            <a:lvl1pPr lvl="0" rtl="0" algn="l">
              <a:lnSpc>
                <a:spcPct val="70000"/>
              </a:lnSpc>
              <a:spcBef>
                <a:spcPts val="0"/>
              </a:spcBef>
              <a:spcAft>
                <a:spcPts val="0"/>
              </a:spcAft>
              <a:buSzPts val="1400"/>
              <a:buNone/>
              <a:defRPr sz="4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1" name="Google Shape;251;g8ae5cddb79_0_166"/>
          <p:cNvSpPr txBox="1"/>
          <p:nvPr>
            <p:ph idx="1" type="body"/>
          </p:nvPr>
        </p:nvSpPr>
        <p:spPr>
          <a:xfrm>
            <a:off x="714474" y="1600200"/>
            <a:ext cx="7535400" cy="41712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360"/>
              </a:spcBef>
              <a:spcAft>
                <a:spcPts val="0"/>
              </a:spcAft>
              <a:buClr>
                <a:srgbClr val="000000"/>
              </a:buClr>
              <a:buSzPts val="1800"/>
              <a:buNone/>
              <a:defRPr/>
            </a:lvl1pPr>
            <a:lvl2pPr indent="-228600" lvl="1" marL="914400" rtl="0" algn="l">
              <a:lnSpc>
                <a:spcPct val="100000"/>
              </a:lnSpc>
              <a:spcBef>
                <a:spcPts val="360"/>
              </a:spcBef>
              <a:spcAft>
                <a:spcPts val="0"/>
              </a:spcAft>
              <a:buClr>
                <a:srgbClr val="000000"/>
              </a:buClr>
              <a:buSzPts val="1800"/>
              <a:buNone/>
              <a:defRPr/>
            </a:lvl2pPr>
            <a:lvl3pPr indent="-228600" lvl="2" marL="1371600" rtl="0" algn="l">
              <a:lnSpc>
                <a:spcPct val="100000"/>
              </a:lnSpc>
              <a:spcBef>
                <a:spcPts val="360"/>
              </a:spcBef>
              <a:spcAft>
                <a:spcPts val="0"/>
              </a:spcAft>
              <a:buClr>
                <a:srgbClr val="000000"/>
              </a:buClr>
              <a:buSzPts val="1800"/>
              <a:buNone/>
              <a:defRPr/>
            </a:lvl3pPr>
            <a:lvl4pPr indent="-228600" lvl="3" marL="1828800" rtl="0" algn="l">
              <a:lnSpc>
                <a:spcPct val="100000"/>
              </a:lnSpc>
              <a:spcBef>
                <a:spcPts val="360"/>
              </a:spcBef>
              <a:spcAft>
                <a:spcPts val="0"/>
              </a:spcAft>
              <a:buClr>
                <a:srgbClr val="000000"/>
              </a:buClr>
              <a:buSzPts val="1800"/>
              <a:buNone/>
              <a:defRPr/>
            </a:lvl4pPr>
            <a:lvl5pPr indent="-228600" lvl="4" marL="2286000" rtl="0" algn="l">
              <a:lnSpc>
                <a:spcPct val="100000"/>
              </a:lnSpc>
              <a:spcBef>
                <a:spcPts val="360"/>
              </a:spcBef>
              <a:spcAft>
                <a:spcPts val="0"/>
              </a:spcAft>
              <a:buClr>
                <a:srgbClr val="000000"/>
              </a:buClr>
              <a:buSzPts val="1800"/>
              <a:buNone/>
              <a:defRPr/>
            </a:lvl5pPr>
            <a:lvl6pPr indent="-342900" lvl="5" marL="2743200" rtl="0" algn="l">
              <a:lnSpc>
                <a:spcPct val="100000"/>
              </a:lnSpc>
              <a:spcBef>
                <a:spcPts val="360"/>
              </a:spcBef>
              <a:spcAft>
                <a:spcPts val="0"/>
              </a:spcAft>
              <a:buClr>
                <a:srgbClr val="00AEEF"/>
              </a:buClr>
              <a:buSzPts val="1800"/>
              <a:buChar char="»"/>
              <a:defRPr/>
            </a:lvl6pPr>
            <a:lvl7pPr indent="-342900" lvl="6" marL="3200400" rtl="0" algn="l">
              <a:lnSpc>
                <a:spcPct val="100000"/>
              </a:lnSpc>
              <a:spcBef>
                <a:spcPts val="360"/>
              </a:spcBef>
              <a:spcAft>
                <a:spcPts val="0"/>
              </a:spcAft>
              <a:buClr>
                <a:srgbClr val="00AEEF"/>
              </a:buClr>
              <a:buSzPts val="1800"/>
              <a:buChar char="»"/>
              <a:defRPr/>
            </a:lvl7pPr>
            <a:lvl8pPr indent="-342900" lvl="7" marL="3657600" rtl="0" algn="l">
              <a:lnSpc>
                <a:spcPct val="100000"/>
              </a:lnSpc>
              <a:spcBef>
                <a:spcPts val="360"/>
              </a:spcBef>
              <a:spcAft>
                <a:spcPts val="0"/>
              </a:spcAft>
              <a:buClr>
                <a:srgbClr val="00AEEF"/>
              </a:buClr>
              <a:buSzPts val="1800"/>
              <a:buChar char="»"/>
              <a:defRPr/>
            </a:lvl8pPr>
            <a:lvl9pPr indent="-342900" lvl="8" marL="4114800" rtl="0" algn="l">
              <a:lnSpc>
                <a:spcPct val="100000"/>
              </a:lnSpc>
              <a:spcBef>
                <a:spcPts val="360"/>
              </a:spcBef>
              <a:spcAft>
                <a:spcPts val="0"/>
              </a:spcAft>
              <a:buClr>
                <a:srgbClr val="00AEEF"/>
              </a:buClr>
              <a:buSzPts val="1800"/>
              <a:buChar char="»"/>
              <a:defRPr/>
            </a:lvl9pPr>
          </a:lstStyle>
          <a:p/>
        </p:txBody>
      </p:sp>
      <p:sp>
        <p:nvSpPr>
          <p:cNvPr id="252" name="Google Shape;252;g8ae5cddb79_0_166"/>
          <p:cNvSpPr txBox="1"/>
          <p:nvPr>
            <p:ph idx="12" type="sldNum"/>
          </p:nvPr>
        </p:nvSpPr>
        <p:spPr>
          <a:xfrm>
            <a:off x="8442942" y="51799"/>
            <a:ext cx="544800" cy="476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1pPr>
            <a:lvl2pPr indent="0" lvl="1"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2pPr>
            <a:lvl3pPr indent="0" lvl="2"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3pPr>
            <a:lvl4pPr indent="0" lvl="3"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4pPr>
            <a:lvl5pPr indent="0" lvl="4"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5pPr>
            <a:lvl6pPr indent="0" lvl="5"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6pPr>
            <a:lvl7pPr indent="0" lvl="6"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7pPr>
            <a:lvl8pPr indent="0" lvl="7"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8pPr>
            <a:lvl9pPr indent="0" lvl="8"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 3">
  <p:cSld name="Title Slide - 3">
    <p:spTree>
      <p:nvGrpSpPr>
        <p:cNvPr id="253" name="Shape 253"/>
        <p:cNvGrpSpPr/>
        <p:nvPr/>
      </p:nvGrpSpPr>
      <p:grpSpPr>
        <a:xfrm>
          <a:off x="0" y="0"/>
          <a:ext cx="0" cy="0"/>
          <a:chOff x="0" y="0"/>
          <a:chExt cx="0" cy="0"/>
        </a:xfrm>
      </p:grpSpPr>
      <p:pic>
        <p:nvPicPr>
          <p:cNvPr descr="cars-modified-ppt.jpg" id="254" name="Google Shape;254;g8ae5cddb79_0_170"/>
          <p:cNvPicPr preferRelativeResize="0"/>
          <p:nvPr/>
        </p:nvPicPr>
        <p:blipFill rotWithShape="1">
          <a:blip r:embed="rId2">
            <a:alphaModFix/>
          </a:blip>
          <a:srcRect b="0" l="0" r="0" t="0"/>
          <a:stretch/>
        </p:blipFill>
        <p:spPr>
          <a:xfrm>
            <a:off x="0" y="0"/>
            <a:ext cx="9143999" cy="6857999"/>
          </a:xfrm>
          <a:prstGeom prst="rect">
            <a:avLst/>
          </a:prstGeom>
          <a:noFill/>
          <a:ln>
            <a:noFill/>
          </a:ln>
        </p:spPr>
      </p:pic>
      <p:sp>
        <p:nvSpPr>
          <p:cNvPr id="255" name="Google Shape;255;g8ae5cddb79_0_170"/>
          <p:cNvSpPr/>
          <p:nvPr/>
        </p:nvSpPr>
        <p:spPr>
          <a:xfrm>
            <a:off x="0" y="0"/>
            <a:ext cx="9144000" cy="6858000"/>
          </a:xfrm>
          <a:prstGeom prst="rect">
            <a:avLst/>
          </a:prstGeom>
          <a:solidFill>
            <a:schemeClr val="lt1">
              <a:alpha val="6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descr="logo-slide-t&amp;e-large-logo.png" id="256" name="Google Shape;256;g8ae5cddb79_0_170"/>
          <p:cNvPicPr preferRelativeResize="0"/>
          <p:nvPr/>
        </p:nvPicPr>
        <p:blipFill rotWithShape="1">
          <a:blip r:embed="rId3">
            <a:alphaModFix/>
          </a:blip>
          <a:srcRect b="0" l="0" r="0" t="0"/>
          <a:stretch/>
        </p:blipFill>
        <p:spPr>
          <a:xfrm>
            <a:off x="4627468" y="5461922"/>
            <a:ext cx="4368801" cy="1139131"/>
          </a:xfrm>
          <a:prstGeom prst="rect">
            <a:avLst/>
          </a:prstGeom>
          <a:noFill/>
          <a:ln>
            <a:noFill/>
          </a:ln>
        </p:spPr>
      </p:pic>
      <p:sp>
        <p:nvSpPr>
          <p:cNvPr id="257" name="Google Shape;257;g8ae5cddb79_0_170"/>
          <p:cNvSpPr txBox="1"/>
          <p:nvPr>
            <p:ph type="title"/>
          </p:nvPr>
        </p:nvSpPr>
        <p:spPr>
          <a:xfrm>
            <a:off x="66346" y="280365"/>
            <a:ext cx="9009000" cy="1143000"/>
          </a:xfrm>
          <a:prstGeom prst="rect">
            <a:avLst/>
          </a:prstGeom>
          <a:noFill/>
          <a:ln>
            <a:noFill/>
          </a:ln>
        </p:spPr>
        <p:txBody>
          <a:bodyPr anchorCtr="0" anchor="ctr" bIns="45700" lIns="91425" spcFirstLastPara="1" rIns="91425" wrap="square" tIns="45700">
            <a:noAutofit/>
          </a:bodyPr>
          <a:lstStyle>
            <a:lvl1pPr lvl="0" marR="0" rtl="0" algn="r">
              <a:lnSpc>
                <a:spcPct val="70000"/>
              </a:lnSpc>
              <a:spcBef>
                <a:spcPts val="0"/>
              </a:spcBef>
              <a:spcAft>
                <a:spcPts val="0"/>
              </a:spcAft>
              <a:buClr>
                <a:schemeClr val="lt1"/>
              </a:buClr>
              <a:buSzPts val="4400"/>
              <a:buFont typeface="Arial Black"/>
              <a:buNone/>
              <a:defRPr cap="none">
                <a:solidFill>
                  <a:schemeClr val="lt1"/>
                </a:solidFill>
                <a:latin typeface="Arial Black"/>
                <a:ea typeface="Arial Black"/>
                <a:cs typeface="Arial Black"/>
                <a:sym typeface="Arial Black"/>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 4">
  <p:cSld name="Title Slide - 4">
    <p:spTree>
      <p:nvGrpSpPr>
        <p:cNvPr id="258" name="Shape 258"/>
        <p:cNvGrpSpPr/>
        <p:nvPr/>
      </p:nvGrpSpPr>
      <p:grpSpPr>
        <a:xfrm>
          <a:off x="0" y="0"/>
          <a:ext cx="0" cy="0"/>
          <a:chOff x="0" y="0"/>
          <a:chExt cx="0" cy="0"/>
        </a:xfrm>
      </p:grpSpPr>
      <p:sp>
        <p:nvSpPr>
          <p:cNvPr id="259" name="Google Shape;259;g8ae5cddb79_0_175"/>
          <p:cNvSpPr/>
          <p:nvPr/>
        </p:nvSpPr>
        <p:spPr>
          <a:xfrm>
            <a:off x="8463946" y="0"/>
            <a:ext cx="469200" cy="786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0" name="Google Shape;260;g8ae5cddb79_0_175"/>
          <p:cNvSpPr txBox="1"/>
          <p:nvPr>
            <p:ph type="title"/>
          </p:nvPr>
        </p:nvSpPr>
        <p:spPr>
          <a:xfrm>
            <a:off x="734110" y="170868"/>
            <a:ext cx="7353300" cy="1698600"/>
          </a:xfrm>
          <a:prstGeom prst="rect">
            <a:avLst/>
          </a:prstGeom>
          <a:noFill/>
          <a:ln>
            <a:noFill/>
          </a:ln>
        </p:spPr>
        <p:txBody>
          <a:bodyPr anchorCtr="0" anchor="ctr" bIns="45700" lIns="91425" spcFirstLastPara="1" rIns="91425" wrap="square" tIns="45700">
            <a:noAutofit/>
          </a:bodyPr>
          <a:lstStyle>
            <a:lvl1pPr lvl="0" marR="0" rtl="0" algn="l">
              <a:lnSpc>
                <a:spcPct val="70000"/>
              </a:lnSpc>
              <a:spcBef>
                <a:spcPts val="0"/>
              </a:spcBef>
              <a:spcAft>
                <a:spcPts val="0"/>
              </a:spcAft>
              <a:buClr>
                <a:schemeClr val="dk1"/>
              </a:buClr>
              <a:buSzPts val="4400"/>
              <a:buFont typeface="Arial Black"/>
              <a:buNone/>
              <a:defRPr sz="4400">
                <a:solidFill>
                  <a:schemeClr val="dk1"/>
                </a:solidFill>
                <a:latin typeface="Arial Black"/>
                <a:ea typeface="Arial Black"/>
                <a:cs typeface="Arial Black"/>
                <a:sym typeface="Arial Black"/>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pic>
        <p:nvPicPr>
          <p:cNvPr descr="logo-slide-t&amp;e-large-logo.png" id="261" name="Google Shape;261;g8ae5cddb79_0_175"/>
          <p:cNvPicPr preferRelativeResize="0"/>
          <p:nvPr/>
        </p:nvPicPr>
        <p:blipFill rotWithShape="1">
          <a:blip r:embed="rId2">
            <a:alphaModFix/>
          </a:blip>
          <a:srcRect b="0" l="0" r="0" t="0"/>
          <a:stretch/>
        </p:blipFill>
        <p:spPr>
          <a:xfrm>
            <a:off x="2334855" y="5301219"/>
            <a:ext cx="4738066" cy="1235414"/>
          </a:xfrm>
          <a:prstGeom prst="rect">
            <a:avLst/>
          </a:prstGeom>
          <a:noFill/>
          <a:ln>
            <a:noFill/>
          </a:ln>
        </p:spPr>
      </p:pic>
      <p:sp>
        <p:nvSpPr>
          <p:cNvPr id="262" name="Google Shape;262;g8ae5cddb79_0_175"/>
          <p:cNvSpPr txBox="1"/>
          <p:nvPr>
            <p:ph idx="1" type="body"/>
          </p:nvPr>
        </p:nvSpPr>
        <p:spPr>
          <a:xfrm>
            <a:off x="734110" y="2540954"/>
            <a:ext cx="5178900" cy="5178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560"/>
              </a:spcBef>
              <a:spcAft>
                <a:spcPts val="0"/>
              </a:spcAft>
              <a:buClr>
                <a:srgbClr val="000000"/>
              </a:buClr>
              <a:buSzPts val="2800"/>
              <a:buFont typeface="Arial Black"/>
              <a:buNone/>
              <a:defRPr sz="2800" cap="none">
                <a:latin typeface="Arial Black"/>
                <a:ea typeface="Arial Black"/>
                <a:cs typeface="Arial Black"/>
                <a:sym typeface="Arial Black"/>
              </a:defRPr>
            </a:lvl1pPr>
            <a:lvl2pPr indent="-228600" lvl="1" marL="914400" rtl="0" algn="l">
              <a:lnSpc>
                <a:spcPct val="100000"/>
              </a:lnSpc>
              <a:spcBef>
                <a:spcPts val="360"/>
              </a:spcBef>
              <a:spcAft>
                <a:spcPts val="0"/>
              </a:spcAft>
              <a:buClr>
                <a:srgbClr val="000000"/>
              </a:buClr>
              <a:buSzPts val="1800"/>
              <a:buFont typeface="Arial Black"/>
              <a:buNone/>
              <a:defRPr>
                <a:latin typeface="Arial Black"/>
                <a:ea typeface="Arial Black"/>
                <a:cs typeface="Arial Black"/>
                <a:sym typeface="Arial Black"/>
              </a:defRPr>
            </a:lvl2pPr>
            <a:lvl3pPr indent="-228600" lvl="2" marL="1371600" rtl="0" algn="l">
              <a:lnSpc>
                <a:spcPct val="100000"/>
              </a:lnSpc>
              <a:spcBef>
                <a:spcPts val="360"/>
              </a:spcBef>
              <a:spcAft>
                <a:spcPts val="0"/>
              </a:spcAft>
              <a:buClr>
                <a:srgbClr val="000000"/>
              </a:buClr>
              <a:buSzPts val="1800"/>
              <a:buFont typeface="Arial Black"/>
              <a:buNone/>
              <a:defRPr>
                <a:latin typeface="Arial Black"/>
                <a:ea typeface="Arial Black"/>
                <a:cs typeface="Arial Black"/>
                <a:sym typeface="Arial Black"/>
              </a:defRPr>
            </a:lvl3pPr>
            <a:lvl4pPr indent="-228600" lvl="3" marL="1828800" rtl="0" algn="l">
              <a:lnSpc>
                <a:spcPct val="100000"/>
              </a:lnSpc>
              <a:spcBef>
                <a:spcPts val="360"/>
              </a:spcBef>
              <a:spcAft>
                <a:spcPts val="0"/>
              </a:spcAft>
              <a:buClr>
                <a:srgbClr val="000000"/>
              </a:buClr>
              <a:buSzPts val="1800"/>
              <a:buFont typeface="Arial Black"/>
              <a:buNone/>
              <a:defRPr>
                <a:latin typeface="Arial Black"/>
                <a:ea typeface="Arial Black"/>
                <a:cs typeface="Arial Black"/>
                <a:sym typeface="Arial Black"/>
              </a:defRPr>
            </a:lvl4pPr>
            <a:lvl5pPr indent="-228600" lvl="4" marL="2286000" rtl="0" algn="l">
              <a:lnSpc>
                <a:spcPct val="100000"/>
              </a:lnSpc>
              <a:spcBef>
                <a:spcPts val="360"/>
              </a:spcBef>
              <a:spcAft>
                <a:spcPts val="0"/>
              </a:spcAft>
              <a:buClr>
                <a:srgbClr val="000000"/>
              </a:buClr>
              <a:buSzPts val="1800"/>
              <a:buFont typeface="Arial Black"/>
              <a:buNone/>
              <a:defRPr>
                <a:latin typeface="Arial Black"/>
                <a:ea typeface="Arial Black"/>
                <a:cs typeface="Arial Black"/>
                <a:sym typeface="Arial Black"/>
              </a:defRPr>
            </a:lvl5pPr>
            <a:lvl6pPr indent="-342900" lvl="5" marL="2743200" rtl="0" algn="l">
              <a:lnSpc>
                <a:spcPct val="100000"/>
              </a:lnSpc>
              <a:spcBef>
                <a:spcPts val="360"/>
              </a:spcBef>
              <a:spcAft>
                <a:spcPts val="0"/>
              </a:spcAft>
              <a:buClr>
                <a:srgbClr val="00AEEF"/>
              </a:buClr>
              <a:buSzPts val="1800"/>
              <a:buChar char="»"/>
              <a:defRPr/>
            </a:lvl6pPr>
            <a:lvl7pPr indent="-342900" lvl="6" marL="3200400" rtl="0" algn="l">
              <a:lnSpc>
                <a:spcPct val="100000"/>
              </a:lnSpc>
              <a:spcBef>
                <a:spcPts val="360"/>
              </a:spcBef>
              <a:spcAft>
                <a:spcPts val="0"/>
              </a:spcAft>
              <a:buClr>
                <a:srgbClr val="00AEEF"/>
              </a:buClr>
              <a:buSzPts val="1800"/>
              <a:buChar char="»"/>
              <a:defRPr/>
            </a:lvl7pPr>
            <a:lvl8pPr indent="-342900" lvl="7" marL="3657600" rtl="0" algn="l">
              <a:lnSpc>
                <a:spcPct val="100000"/>
              </a:lnSpc>
              <a:spcBef>
                <a:spcPts val="360"/>
              </a:spcBef>
              <a:spcAft>
                <a:spcPts val="0"/>
              </a:spcAft>
              <a:buClr>
                <a:srgbClr val="00AEEF"/>
              </a:buClr>
              <a:buSzPts val="1800"/>
              <a:buChar char="»"/>
              <a:defRPr/>
            </a:lvl8pPr>
            <a:lvl9pPr indent="-342900" lvl="8" marL="4114800" rtl="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age Break - Train 1">
  <p:cSld name="Page Break - Train 1">
    <p:spTree>
      <p:nvGrpSpPr>
        <p:cNvPr id="263" name="Shape 263"/>
        <p:cNvGrpSpPr/>
        <p:nvPr/>
      </p:nvGrpSpPr>
      <p:grpSpPr>
        <a:xfrm>
          <a:off x="0" y="0"/>
          <a:ext cx="0" cy="0"/>
          <a:chOff x="0" y="0"/>
          <a:chExt cx="0" cy="0"/>
        </a:xfrm>
      </p:grpSpPr>
      <p:pic>
        <p:nvPicPr>
          <p:cNvPr descr="03.jpg" id="264" name="Google Shape;264;g8ae5cddb79_0_180"/>
          <p:cNvPicPr preferRelativeResize="0"/>
          <p:nvPr/>
        </p:nvPicPr>
        <p:blipFill rotWithShape="1">
          <a:blip r:embed="rId2">
            <a:alphaModFix/>
          </a:blip>
          <a:srcRect b="0" l="0" r="0" t="0"/>
          <a:stretch/>
        </p:blipFill>
        <p:spPr>
          <a:xfrm>
            <a:off x="-111760" y="457"/>
            <a:ext cx="9265919" cy="6857999"/>
          </a:xfrm>
          <a:prstGeom prst="rect">
            <a:avLst/>
          </a:prstGeom>
          <a:noFill/>
          <a:ln>
            <a:noFill/>
          </a:ln>
        </p:spPr>
      </p:pic>
      <p:sp>
        <p:nvSpPr>
          <p:cNvPr id="265" name="Google Shape;265;g8ae5cddb79_0_180"/>
          <p:cNvSpPr/>
          <p:nvPr/>
        </p:nvSpPr>
        <p:spPr>
          <a:xfrm>
            <a:off x="-111760" y="914"/>
            <a:ext cx="9265800" cy="6857400"/>
          </a:xfrm>
          <a:prstGeom prst="rect">
            <a:avLst/>
          </a:prstGeom>
          <a:solidFill>
            <a:schemeClr val="lt1">
              <a:alpha val="6941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66" name="Google Shape;266;g8ae5cddb79_0_180"/>
          <p:cNvSpPr txBox="1"/>
          <p:nvPr>
            <p:ph type="title"/>
          </p:nvPr>
        </p:nvSpPr>
        <p:spPr>
          <a:xfrm>
            <a:off x="25453" y="3333775"/>
            <a:ext cx="8803500" cy="2071800"/>
          </a:xfrm>
          <a:prstGeom prst="rect">
            <a:avLst/>
          </a:prstGeom>
          <a:noFill/>
          <a:ln>
            <a:noFill/>
          </a:ln>
        </p:spPr>
        <p:txBody>
          <a:bodyPr anchorCtr="0" anchor="ctr" bIns="45700" lIns="91425" spcFirstLastPara="1" rIns="91425" wrap="square" tIns="45700">
            <a:noAutofit/>
          </a:bodyPr>
          <a:lstStyle>
            <a:lvl1pPr lvl="0" rtl="0" algn="l">
              <a:lnSpc>
                <a:spcPct val="70000"/>
              </a:lnSpc>
              <a:spcBef>
                <a:spcPts val="0"/>
              </a:spcBef>
              <a:spcAft>
                <a:spcPts val="0"/>
              </a:spcAft>
              <a:buSzPts val="1400"/>
              <a:buNone/>
              <a:defRPr b="1" sz="11500">
                <a:solidFill>
                  <a:srgbClr val="00AEEF"/>
                </a:solidFill>
                <a:latin typeface="Arial Black"/>
                <a:ea typeface="Arial Black"/>
                <a:cs typeface="Arial Black"/>
                <a:sym typeface="Arial Black"/>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67" name="Google Shape;267;g8ae5cddb79_0_180"/>
          <p:cNvSpPr txBox="1"/>
          <p:nvPr>
            <p:ph idx="1" type="body"/>
          </p:nvPr>
        </p:nvSpPr>
        <p:spPr>
          <a:xfrm>
            <a:off x="59884" y="2343846"/>
            <a:ext cx="5710200" cy="15843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1760"/>
              </a:spcBef>
              <a:spcAft>
                <a:spcPts val="0"/>
              </a:spcAft>
              <a:buClr>
                <a:srgbClr val="FFFFFF"/>
              </a:buClr>
              <a:buSzPts val="8800"/>
              <a:buFont typeface="Arial Black"/>
              <a:buNone/>
              <a:defRPr sz="8800" cap="none">
                <a:solidFill>
                  <a:srgbClr val="FFFFFF"/>
                </a:solidFill>
                <a:latin typeface="Arial Black"/>
                <a:ea typeface="Arial Black"/>
                <a:cs typeface="Arial Black"/>
                <a:sym typeface="Arial Black"/>
              </a:defRPr>
            </a:lvl1pPr>
            <a:lvl2pPr indent="-228600" lvl="1" marL="914400" rtl="0" algn="l">
              <a:lnSpc>
                <a:spcPct val="100000"/>
              </a:lnSpc>
              <a:spcBef>
                <a:spcPts val="360"/>
              </a:spcBef>
              <a:spcAft>
                <a:spcPts val="0"/>
              </a:spcAft>
              <a:buClr>
                <a:srgbClr val="000000"/>
              </a:buClr>
              <a:buSzPts val="1800"/>
              <a:buNone/>
              <a:defRPr/>
            </a:lvl2pPr>
            <a:lvl3pPr indent="-228600" lvl="2" marL="1371600" rtl="0" algn="l">
              <a:lnSpc>
                <a:spcPct val="100000"/>
              </a:lnSpc>
              <a:spcBef>
                <a:spcPts val="360"/>
              </a:spcBef>
              <a:spcAft>
                <a:spcPts val="0"/>
              </a:spcAft>
              <a:buClr>
                <a:srgbClr val="000000"/>
              </a:buClr>
              <a:buSzPts val="1800"/>
              <a:buNone/>
              <a:defRPr/>
            </a:lvl3pPr>
            <a:lvl4pPr indent="-228600" lvl="3" marL="1828800" rtl="0" algn="l">
              <a:lnSpc>
                <a:spcPct val="100000"/>
              </a:lnSpc>
              <a:spcBef>
                <a:spcPts val="360"/>
              </a:spcBef>
              <a:spcAft>
                <a:spcPts val="0"/>
              </a:spcAft>
              <a:buClr>
                <a:srgbClr val="000000"/>
              </a:buClr>
              <a:buSzPts val="1800"/>
              <a:buNone/>
              <a:defRPr/>
            </a:lvl4pPr>
            <a:lvl5pPr indent="-228600" lvl="4" marL="2286000" rtl="0" algn="l">
              <a:lnSpc>
                <a:spcPct val="100000"/>
              </a:lnSpc>
              <a:spcBef>
                <a:spcPts val="360"/>
              </a:spcBef>
              <a:spcAft>
                <a:spcPts val="0"/>
              </a:spcAft>
              <a:buClr>
                <a:srgbClr val="000000"/>
              </a:buClr>
              <a:buSzPts val="1800"/>
              <a:buNone/>
              <a:defRPr/>
            </a:lvl5pPr>
            <a:lvl6pPr indent="-342900" lvl="5" marL="2743200" rtl="0" algn="l">
              <a:lnSpc>
                <a:spcPct val="100000"/>
              </a:lnSpc>
              <a:spcBef>
                <a:spcPts val="360"/>
              </a:spcBef>
              <a:spcAft>
                <a:spcPts val="0"/>
              </a:spcAft>
              <a:buClr>
                <a:srgbClr val="00AEEF"/>
              </a:buClr>
              <a:buSzPts val="1800"/>
              <a:buChar char="»"/>
              <a:defRPr/>
            </a:lvl6pPr>
            <a:lvl7pPr indent="-342900" lvl="6" marL="3200400" rtl="0" algn="l">
              <a:lnSpc>
                <a:spcPct val="100000"/>
              </a:lnSpc>
              <a:spcBef>
                <a:spcPts val="360"/>
              </a:spcBef>
              <a:spcAft>
                <a:spcPts val="0"/>
              </a:spcAft>
              <a:buClr>
                <a:srgbClr val="00AEEF"/>
              </a:buClr>
              <a:buSzPts val="1800"/>
              <a:buChar char="»"/>
              <a:defRPr/>
            </a:lvl7pPr>
            <a:lvl8pPr indent="-342900" lvl="7" marL="3657600" rtl="0" algn="l">
              <a:lnSpc>
                <a:spcPct val="100000"/>
              </a:lnSpc>
              <a:spcBef>
                <a:spcPts val="360"/>
              </a:spcBef>
              <a:spcAft>
                <a:spcPts val="0"/>
              </a:spcAft>
              <a:buClr>
                <a:srgbClr val="00AEEF"/>
              </a:buClr>
              <a:buSzPts val="1800"/>
              <a:buChar char="»"/>
              <a:defRPr/>
            </a:lvl8pPr>
            <a:lvl9pPr indent="-342900" lvl="8" marL="4114800" rtl="0" algn="l">
              <a:lnSpc>
                <a:spcPct val="100000"/>
              </a:lnSpc>
              <a:spcBef>
                <a:spcPts val="360"/>
              </a:spcBef>
              <a:spcAft>
                <a:spcPts val="0"/>
              </a:spcAft>
              <a:buClr>
                <a:srgbClr val="00AEEF"/>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268" name="Shape 268"/>
        <p:cNvGrpSpPr/>
        <p:nvPr/>
      </p:nvGrpSpPr>
      <p:grpSpPr>
        <a:xfrm>
          <a:off x="0" y="0"/>
          <a:ext cx="0" cy="0"/>
          <a:chOff x="0" y="0"/>
          <a:chExt cx="0" cy="0"/>
        </a:xfrm>
      </p:grpSpPr>
      <p:sp>
        <p:nvSpPr>
          <p:cNvPr id="269" name="Google Shape;269;g8ae5cddb79_0_185"/>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Autofit/>
          </a:bodyPr>
          <a:lstStyle>
            <a:lvl1pPr lvl="0" rtl="0" algn="l">
              <a:lnSpc>
                <a:spcPct val="7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70" name="Google Shape;270;g8ae5cddb79_0_18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rtl="0" algn="ctr">
              <a:lnSpc>
                <a:spcPct val="100000"/>
              </a:lnSpc>
              <a:spcBef>
                <a:spcPts val="360"/>
              </a:spcBef>
              <a:spcAft>
                <a:spcPts val="0"/>
              </a:spcAft>
              <a:buClr>
                <a:srgbClr val="000000"/>
              </a:buClr>
              <a:buSzPts val="1800"/>
              <a:buFont typeface="Source Sans Pro"/>
              <a:buNone/>
              <a:defRPr/>
            </a:lvl1pPr>
            <a:lvl2pPr lvl="1" rtl="0" algn="ctr">
              <a:lnSpc>
                <a:spcPct val="100000"/>
              </a:lnSpc>
              <a:spcBef>
                <a:spcPts val="360"/>
              </a:spcBef>
              <a:spcAft>
                <a:spcPts val="0"/>
              </a:spcAft>
              <a:buClr>
                <a:srgbClr val="000000"/>
              </a:buClr>
              <a:buSzPts val="1800"/>
              <a:buFont typeface="Source Sans Pro"/>
              <a:buNone/>
              <a:defRPr/>
            </a:lvl2pPr>
            <a:lvl3pPr lvl="2" rtl="0" algn="ctr">
              <a:lnSpc>
                <a:spcPct val="100000"/>
              </a:lnSpc>
              <a:spcBef>
                <a:spcPts val="360"/>
              </a:spcBef>
              <a:spcAft>
                <a:spcPts val="0"/>
              </a:spcAft>
              <a:buClr>
                <a:srgbClr val="000000"/>
              </a:buClr>
              <a:buSzPts val="1800"/>
              <a:buFont typeface="Source Sans Pro"/>
              <a:buNone/>
              <a:defRPr/>
            </a:lvl3pPr>
            <a:lvl4pPr lvl="3" rtl="0" algn="ctr">
              <a:lnSpc>
                <a:spcPct val="100000"/>
              </a:lnSpc>
              <a:spcBef>
                <a:spcPts val="360"/>
              </a:spcBef>
              <a:spcAft>
                <a:spcPts val="0"/>
              </a:spcAft>
              <a:buClr>
                <a:srgbClr val="000000"/>
              </a:buClr>
              <a:buSzPts val="1800"/>
              <a:buFont typeface="Source Sans Pro"/>
              <a:buNone/>
              <a:defRPr/>
            </a:lvl4pPr>
            <a:lvl5pPr lvl="4" rtl="0" algn="ctr">
              <a:lnSpc>
                <a:spcPct val="100000"/>
              </a:lnSpc>
              <a:spcBef>
                <a:spcPts val="360"/>
              </a:spcBef>
              <a:spcAft>
                <a:spcPts val="0"/>
              </a:spcAft>
              <a:buClr>
                <a:srgbClr val="000000"/>
              </a:buClr>
              <a:buSzPts val="1800"/>
              <a:buFont typeface="Source Sans Pro"/>
              <a:buNone/>
              <a:defRPr/>
            </a:lvl5pPr>
            <a:lvl6pPr lvl="5" rtl="0" algn="ctr">
              <a:lnSpc>
                <a:spcPct val="100000"/>
              </a:lnSpc>
              <a:spcBef>
                <a:spcPts val="400"/>
              </a:spcBef>
              <a:spcAft>
                <a:spcPts val="0"/>
              </a:spcAft>
              <a:buClr>
                <a:srgbClr val="00AEEF"/>
              </a:buClr>
              <a:buSzPts val="2000"/>
              <a:buFont typeface="Source Sans Pro"/>
              <a:buNone/>
              <a:defRPr/>
            </a:lvl6pPr>
            <a:lvl7pPr lvl="6" rtl="0" algn="ctr">
              <a:lnSpc>
                <a:spcPct val="100000"/>
              </a:lnSpc>
              <a:spcBef>
                <a:spcPts val="400"/>
              </a:spcBef>
              <a:spcAft>
                <a:spcPts val="0"/>
              </a:spcAft>
              <a:buClr>
                <a:srgbClr val="00AEEF"/>
              </a:buClr>
              <a:buSzPts val="2000"/>
              <a:buFont typeface="Source Sans Pro"/>
              <a:buNone/>
              <a:defRPr/>
            </a:lvl7pPr>
            <a:lvl8pPr lvl="7" rtl="0" algn="ctr">
              <a:lnSpc>
                <a:spcPct val="100000"/>
              </a:lnSpc>
              <a:spcBef>
                <a:spcPts val="400"/>
              </a:spcBef>
              <a:spcAft>
                <a:spcPts val="0"/>
              </a:spcAft>
              <a:buClr>
                <a:srgbClr val="00AEEF"/>
              </a:buClr>
              <a:buSzPts val="2000"/>
              <a:buFont typeface="Source Sans Pro"/>
              <a:buNone/>
              <a:defRPr/>
            </a:lvl8pPr>
            <a:lvl9pPr lvl="8" rtl="0" algn="ctr">
              <a:lnSpc>
                <a:spcPct val="100000"/>
              </a:lnSpc>
              <a:spcBef>
                <a:spcPts val="400"/>
              </a:spcBef>
              <a:spcAft>
                <a:spcPts val="0"/>
              </a:spcAft>
              <a:buClr>
                <a:srgbClr val="00AEEF"/>
              </a:buClr>
              <a:buSzPts val="2000"/>
              <a:buFont typeface="Source Sans Pro"/>
              <a:buNone/>
              <a:defRPr/>
            </a:lvl9pPr>
          </a:lstStyle>
          <a:p/>
        </p:txBody>
      </p:sp>
      <p:sp>
        <p:nvSpPr>
          <p:cNvPr id="271" name="Google Shape;271;g8ae5cddb79_0_185"/>
          <p:cNvSpPr txBox="1"/>
          <p:nvPr>
            <p:ph idx="10" type="dt"/>
          </p:nvPr>
        </p:nvSpPr>
        <p:spPr>
          <a:xfrm>
            <a:off x="457200" y="6245225"/>
            <a:ext cx="2133600" cy="476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72" name="Google Shape;272;g8ae5cddb79_0_185"/>
          <p:cNvSpPr txBox="1"/>
          <p:nvPr>
            <p:ph idx="11" type="ftr"/>
          </p:nvPr>
        </p:nvSpPr>
        <p:spPr>
          <a:xfrm>
            <a:off x="3124200" y="6245225"/>
            <a:ext cx="2895600" cy="4761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73" name="Google Shape;273;g8ae5cddb79_0_185"/>
          <p:cNvSpPr txBox="1"/>
          <p:nvPr>
            <p:ph idx="12" type="sldNum"/>
          </p:nvPr>
        </p:nvSpPr>
        <p:spPr>
          <a:xfrm>
            <a:off x="8442942" y="51799"/>
            <a:ext cx="544800" cy="4761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1pPr>
            <a:lvl2pPr indent="0" lvl="1" marL="0" marR="0" rtl="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2pPr>
            <a:lvl3pPr indent="0" lvl="2" marL="0" marR="0" rtl="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3pPr>
            <a:lvl4pPr indent="0" lvl="3" marL="0" marR="0" rtl="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4pPr>
            <a:lvl5pPr indent="0" lvl="4" marL="0" marR="0" rtl="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5pPr>
            <a:lvl6pPr indent="0" lvl="5" marL="0" marR="0" rtl="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6pPr>
            <a:lvl7pPr indent="0" lvl="6" marL="0" marR="0" rtl="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7pPr>
            <a:lvl8pPr indent="0" lvl="7" marL="0" marR="0" rtl="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8pPr>
            <a:lvl9pPr indent="0" lvl="8" marL="0" marR="0" rtl="0" algn="l">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theme" Target="../theme/theme3.xml"/><Relationship Id="rId10" Type="http://schemas.openxmlformats.org/officeDocument/2006/relationships/slideLayout" Target="../slideLayouts/slideLayout9.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28.xml"/><Relationship Id="rId22" Type="http://schemas.openxmlformats.org/officeDocument/2006/relationships/slideLayout" Target="../slideLayouts/slideLayout30.xml"/><Relationship Id="rId21" Type="http://schemas.openxmlformats.org/officeDocument/2006/relationships/slideLayout" Target="../slideLayouts/slideLayout29.xml"/><Relationship Id="rId24" Type="http://schemas.openxmlformats.org/officeDocument/2006/relationships/slideLayout" Target="../slideLayouts/slideLayout32.xml"/><Relationship Id="rId23" Type="http://schemas.openxmlformats.org/officeDocument/2006/relationships/slideLayout" Target="../slideLayouts/slideLayout31.xml"/><Relationship Id="rId1" Type="http://schemas.openxmlformats.org/officeDocument/2006/relationships/image" Target="../media/image1.png"/><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9" Type="http://schemas.openxmlformats.org/officeDocument/2006/relationships/slideLayout" Target="../slideLayouts/slideLayout17.xml"/><Relationship Id="rId25" Type="http://schemas.openxmlformats.org/officeDocument/2006/relationships/theme" Target="../theme/theme1.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 Id="rId11" Type="http://schemas.openxmlformats.org/officeDocument/2006/relationships/slideLayout" Target="../slideLayouts/slideLayout19.xml"/><Relationship Id="rId10" Type="http://schemas.openxmlformats.org/officeDocument/2006/relationships/slideLayout" Target="../slideLayouts/slideLayout18.xml"/><Relationship Id="rId13" Type="http://schemas.openxmlformats.org/officeDocument/2006/relationships/slideLayout" Target="../slideLayouts/slideLayout21.xml"/><Relationship Id="rId12" Type="http://schemas.openxmlformats.org/officeDocument/2006/relationships/slideLayout" Target="../slideLayouts/slideLayout20.xml"/><Relationship Id="rId15" Type="http://schemas.openxmlformats.org/officeDocument/2006/relationships/slideLayout" Target="../slideLayouts/slideLayout23.xml"/><Relationship Id="rId14" Type="http://schemas.openxmlformats.org/officeDocument/2006/relationships/slideLayout" Target="../slideLayouts/slideLayout22.xml"/><Relationship Id="rId17" Type="http://schemas.openxmlformats.org/officeDocument/2006/relationships/slideLayout" Target="../slideLayouts/slideLayout25.xml"/><Relationship Id="rId16" Type="http://schemas.openxmlformats.org/officeDocument/2006/relationships/slideLayout" Target="../slideLayouts/slideLayout24.xml"/><Relationship Id="rId19" Type="http://schemas.openxmlformats.org/officeDocument/2006/relationships/slideLayout" Target="../slideLayouts/slideLayout27.xml"/><Relationship Id="rId18"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3.xml"/><Relationship Id="rId3" Type="http://schemas.openxmlformats.org/officeDocument/2006/relationships/slideLayout" Target="../slideLayouts/slideLayout34.xml"/><Relationship Id="rId4" Type="http://schemas.openxmlformats.org/officeDocument/2006/relationships/slideLayout" Target="../slideLayouts/slideLayout35.xml"/><Relationship Id="rId9" Type="http://schemas.openxmlformats.org/officeDocument/2006/relationships/theme" Target="../theme/theme2.xml"/><Relationship Id="rId5" Type="http://schemas.openxmlformats.org/officeDocument/2006/relationships/slideLayout" Target="../slideLayouts/slideLayout36.xml"/><Relationship Id="rId6" Type="http://schemas.openxmlformats.org/officeDocument/2006/relationships/slideLayout" Target="../slideLayouts/slideLayout37.xml"/><Relationship Id="rId7" Type="http://schemas.openxmlformats.org/officeDocument/2006/relationships/slideLayout" Target="../slideLayouts/slideLayout38.xml"/><Relationship Id="rId8"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40.xml"/><Relationship Id="rId3" Type="http://schemas.openxmlformats.org/officeDocument/2006/relationships/slideLayout" Target="../slideLayouts/slideLayout41.xml"/><Relationship Id="rId4" Type="http://schemas.openxmlformats.org/officeDocument/2006/relationships/slideLayout" Target="../slideLayouts/slideLayout42.xml"/><Relationship Id="rId5" Type="http://schemas.openxmlformats.org/officeDocument/2006/relationships/slideLayout" Target="../slideLayouts/slideLayout43.xml"/><Relationship Id="rId6" Type="http://schemas.openxmlformats.org/officeDocument/2006/relationships/slideLayout" Target="../slideLayouts/slideLayout44.xml"/><Relationship Id="rId7" Type="http://schemas.openxmlformats.org/officeDocument/2006/relationships/slideLayout" Target="../slideLayouts/slideLayout45.xml"/><Relationship Id="rId8"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pic>
        <p:nvPicPr>
          <p:cNvPr descr="ppt experiments4.png" id="10" name="Google Shape;10;p16"/>
          <p:cNvPicPr preferRelativeResize="0"/>
          <p:nvPr/>
        </p:nvPicPr>
        <p:blipFill rotWithShape="1">
          <a:blip r:embed="rId1">
            <a:alphaModFix amt="37000"/>
          </a:blip>
          <a:srcRect b="-4" l="-9066" r="-9914" t="-22387"/>
          <a:stretch/>
        </p:blipFill>
        <p:spPr>
          <a:xfrm rot="5400000">
            <a:off x="8319547" y="153747"/>
            <a:ext cx="866424" cy="413125"/>
          </a:xfrm>
          <a:prstGeom prst="rect">
            <a:avLst/>
          </a:prstGeom>
          <a:noFill/>
          <a:ln>
            <a:noFill/>
          </a:ln>
        </p:spPr>
      </p:pic>
      <p:sp>
        <p:nvSpPr>
          <p:cNvPr id="11" name="Google Shape;11;p16"/>
          <p:cNvSpPr txBox="1"/>
          <p:nvPr>
            <p:ph type="title"/>
          </p:nvPr>
        </p:nvSpPr>
        <p:spPr>
          <a:xfrm>
            <a:off x="724635" y="193043"/>
            <a:ext cx="7555766" cy="1148079"/>
          </a:xfrm>
          <a:prstGeom prst="rect">
            <a:avLst/>
          </a:prstGeom>
          <a:noFill/>
          <a:ln>
            <a:noFill/>
          </a:ln>
        </p:spPr>
        <p:txBody>
          <a:bodyPr anchorCtr="0" anchor="ctr" bIns="45700" lIns="91425" spcFirstLastPara="1" rIns="91425" wrap="square" tIns="45700">
            <a:noAutofit/>
          </a:bodyPr>
          <a:lstStyle>
            <a:lvl1pPr lvl="0" marR="0" rtl="0" algn="l">
              <a:lnSpc>
                <a:spcPct val="70000"/>
              </a:lnSpc>
              <a:spcBef>
                <a:spcPts val="0"/>
              </a:spcBef>
              <a:spcAft>
                <a:spcPts val="0"/>
              </a:spcAft>
              <a:buClr>
                <a:srgbClr val="000000"/>
              </a:buClr>
              <a:buSzPts val="1400"/>
              <a:buFont typeface="Arial"/>
              <a:buNone/>
              <a:defRPr b="0" i="0" sz="3300" u="none" cap="none" strike="noStrike">
                <a:solidFill>
                  <a:srgbClr val="000000"/>
                </a:solidFill>
                <a:latin typeface="Arial Black"/>
                <a:ea typeface="Arial Black"/>
                <a:cs typeface="Arial Black"/>
                <a:sym typeface="Arial Black"/>
              </a:defRPr>
            </a:lvl1pPr>
            <a:lvl2pPr lvl="1" marR="0" rtl="0" algn="ctr">
              <a:lnSpc>
                <a:spcPct val="100000"/>
              </a:lnSpc>
              <a:spcBef>
                <a:spcPts val="0"/>
              </a:spcBef>
              <a:spcAft>
                <a:spcPts val="0"/>
              </a:spcAft>
              <a:buClr>
                <a:srgbClr val="000000"/>
              </a:buClr>
              <a:buSzPts val="1400"/>
              <a:buFont typeface="Arial"/>
              <a:buNone/>
              <a:defRPr b="0" i="0" sz="3300" u="none" cap="none" strike="noStrike">
                <a:solidFill>
                  <a:srgbClr val="41AD49"/>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3300" u="none" cap="none" strike="noStrike">
                <a:solidFill>
                  <a:srgbClr val="41AD49"/>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3300" u="none" cap="none" strike="noStrike">
                <a:solidFill>
                  <a:srgbClr val="41AD49"/>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3300" u="none" cap="none" strike="noStrike">
                <a:solidFill>
                  <a:srgbClr val="41AD49"/>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3300" u="none" cap="none" strike="noStrike">
                <a:solidFill>
                  <a:srgbClr val="41AD49"/>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3300" u="none" cap="none" strike="noStrike">
                <a:solidFill>
                  <a:srgbClr val="41AD49"/>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3300" u="none" cap="none" strike="noStrike">
                <a:solidFill>
                  <a:srgbClr val="41AD49"/>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3300" u="none" cap="none" strike="noStrike">
                <a:solidFill>
                  <a:srgbClr val="41AD49"/>
                </a:solidFill>
                <a:latin typeface="Arial"/>
                <a:ea typeface="Arial"/>
                <a:cs typeface="Arial"/>
                <a:sym typeface="Arial"/>
              </a:defRPr>
            </a:lvl9pPr>
          </a:lstStyle>
          <a:p/>
        </p:txBody>
      </p:sp>
      <p:sp>
        <p:nvSpPr>
          <p:cNvPr id="12" name="Google Shape;12;p16"/>
          <p:cNvSpPr txBox="1"/>
          <p:nvPr>
            <p:ph idx="12" type="sldNum"/>
          </p:nvPr>
        </p:nvSpPr>
        <p:spPr>
          <a:xfrm>
            <a:off x="8442943" y="51799"/>
            <a:ext cx="544814" cy="47625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1pPr>
            <a:lvl2pPr indent="0" lvl="1" marL="0" marR="0" rtl="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2pPr>
            <a:lvl3pPr indent="0" lvl="2" marL="0" marR="0" rtl="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3pPr>
            <a:lvl4pPr indent="0" lvl="3" marL="0" marR="0" rtl="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4pPr>
            <a:lvl5pPr indent="0" lvl="4" marL="0" marR="0" rtl="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5pPr>
            <a:lvl6pPr indent="0" lvl="5" marL="0" marR="0" rtl="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6pPr>
            <a:lvl7pPr indent="0" lvl="6" marL="0" marR="0" rtl="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7pPr>
            <a:lvl8pPr indent="0" lvl="7" marL="0" marR="0" rtl="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8pPr>
            <a:lvl9pPr indent="0" lvl="8" marL="0" marR="0" rtl="0" algn="ctr">
              <a:lnSpc>
                <a:spcPct val="100000"/>
              </a:lnSpc>
              <a:spcBef>
                <a:spcPts val="0"/>
              </a:spcBef>
              <a:spcAft>
                <a:spcPts val="0"/>
              </a:spcAft>
              <a:buClr>
                <a:srgbClr val="000000"/>
              </a:buClr>
              <a:buSzPts val="675"/>
              <a:buFont typeface="Arial"/>
              <a:buNone/>
              <a:defRPr b="0" i="0" sz="675" u="none" cap="none" strike="noStrike">
                <a:solidFill>
                  <a:srgbClr val="000000"/>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pic>
        <p:nvPicPr>
          <p:cNvPr descr="ppt experiments4.png" id="13" name="Google Shape;13;p16"/>
          <p:cNvPicPr preferRelativeResize="0"/>
          <p:nvPr/>
        </p:nvPicPr>
        <p:blipFill rotWithShape="1">
          <a:blip r:embed="rId1">
            <a:alphaModFix/>
          </a:blip>
          <a:srcRect b="-4" l="-9066" r="-9914" t="-22387"/>
          <a:stretch/>
        </p:blipFill>
        <p:spPr>
          <a:xfrm>
            <a:off x="-78156" y="200533"/>
            <a:ext cx="937846" cy="436564"/>
          </a:xfrm>
          <a:prstGeom prst="rect">
            <a:avLst/>
          </a:prstGeom>
          <a:noFill/>
          <a:ln>
            <a:noFill/>
          </a:ln>
        </p:spPr>
      </p:pic>
      <p:sp>
        <p:nvSpPr>
          <p:cNvPr id="14" name="Google Shape;14;p16"/>
          <p:cNvSpPr txBox="1"/>
          <p:nvPr>
            <p:ph idx="1" type="body"/>
          </p:nvPr>
        </p:nvSpPr>
        <p:spPr>
          <a:xfrm>
            <a:off x="714474" y="1600202"/>
            <a:ext cx="7972326" cy="4525963"/>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270"/>
              </a:spcBef>
              <a:spcAft>
                <a:spcPts val="0"/>
              </a:spcAft>
              <a:buClr>
                <a:srgbClr val="000000"/>
              </a:buClr>
              <a:buSzPts val="1350"/>
              <a:buFont typeface="Source Sans Pro"/>
              <a:buNone/>
              <a:defRPr b="0" i="0" sz="1350" u="none" cap="none" strike="noStrike">
                <a:solidFill>
                  <a:srgbClr val="000000"/>
                </a:solidFill>
                <a:latin typeface="Source Sans Pro"/>
                <a:ea typeface="Source Sans Pro"/>
                <a:cs typeface="Source Sans Pro"/>
                <a:sym typeface="Source Sans Pro"/>
              </a:defRPr>
            </a:lvl1pPr>
            <a:lvl2pPr indent="-228600" lvl="1" marL="914400" marR="0" rtl="0" algn="l">
              <a:lnSpc>
                <a:spcPct val="100000"/>
              </a:lnSpc>
              <a:spcBef>
                <a:spcPts val="270"/>
              </a:spcBef>
              <a:spcAft>
                <a:spcPts val="0"/>
              </a:spcAft>
              <a:buClr>
                <a:srgbClr val="000000"/>
              </a:buClr>
              <a:buSzPts val="1350"/>
              <a:buFont typeface="Source Sans Pro"/>
              <a:buNone/>
              <a:defRPr b="0" i="0" sz="1350" u="none" cap="none" strike="noStrike">
                <a:solidFill>
                  <a:srgbClr val="000000"/>
                </a:solidFill>
                <a:latin typeface="Source Sans Pro"/>
                <a:ea typeface="Source Sans Pro"/>
                <a:cs typeface="Source Sans Pro"/>
                <a:sym typeface="Source Sans Pro"/>
              </a:defRPr>
            </a:lvl2pPr>
            <a:lvl3pPr indent="-228600" lvl="2" marL="1371600" marR="0" rtl="0" algn="l">
              <a:lnSpc>
                <a:spcPct val="100000"/>
              </a:lnSpc>
              <a:spcBef>
                <a:spcPts val="270"/>
              </a:spcBef>
              <a:spcAft>
                <a:spcPts val="0"/>
              </a:spcAft>
              <a:buClr>
                <a:srgbClr val="000000"/>
              </a:buClr>
              <a:buSzPts val="1350"/>
              <a:buFont typeface="Source Sans Pro"/>
              <a:buNone/>
              <a:defRPr b="0" i="0" sz="1350" u="none" cap="none" strike="noStrike">
                <a:solidFill>
                  <a:srgbClr val="000000"/>
                </a:solidFill>
                <a:latin typeface="Source Sans Pro"/>
                <a:ea typeface="Source Sans Pro"/>
                <a:cs typeface="Source Sans Pro"/>
                <a:sym typeface="Source Sans Pro"/>
              </a:defRPr>
            </a:lvl3pPr>
            <a:lvl4pPr indent="-228600" lvl="3" marL="1828800" marR="0" rtl="0" algn="l">
              <a:lnSpc>
                <a:spcPct val="100000"/>
              </a:lnSpc>
              <a:spcBef>
                <a:spcPts val="270"/>
              </a:spcBef>
              <a:spcAft>
                <a:spcPts val="0"/>
              </a:spcAft>
              <a:buClr>
                <a:srgbClr val="000000"/>
              </a:buClr>
              <a:buSzPts val="1350"/>
              <a:buFont typeface="Source Sans Pro"/>
              <a:buNone/>
              <a:defRPr b="0" i="0" sz="1350" u="none" cap="none" strike="noStrike">
                <a:solidFill>
                  <a:srgbClr val="000000"/>
                </a:solidFill>
                <a:latin typeface="Source Sans Pro"/>
                <a:ea typeface="Source Sans Pro"/>
                <a:cs typeface="Source Sans Pro"/>
                <a:sym typeface="Source Sans Pro"/>
              </a:defRPr>
            </a:lvl4pPr>
            <a:lvl5pPr indent="-228600" lvl="4" marL="2286000" marR="0" rtl="0" algn="l">
              <a:lnSpc>
                <a:spcPct val="100000"/>
              </a:lnSpc>
              <a:spcBef>
                <a:spcPts val="270"/>
              </a:spcBef>
              <a:spcAft>
                <a:spcPts val="0"/>
              </a:spcAft>
              <a:buClr>
                <a:srgbClr val="000000"/>
              </a:buClr>
              <a:buSzPts val="1350"/>
              <a:buFont typeface="Source Sans Pro"/>
              <a:buNone/>
              <a:defRPr b="0" i="0" sz="1350" u="none" cap="none" strike="noStrike">
                <a:solidFill>
                  <a:srgbClr val="000000"/>
                </a:solidFill>
                <a:latin typeface="Source Sans Pro"/>
                <a:ea typeface="Source Sans Pro"/>
                <a:cs typeface="Source Sans Pro"/>
                <a:sym typeface="Source Sans Pro"/>
              </a:defRPr>
            </a:lvl5pPr>
            <a:lvl6pPr indent="-323850" lvl="5" marL="2743200" marR="0" rtl="0" algn="l">
              <a:lnSpc>
                <a:spcPct val="100000"/>
              </a:lnSpc>
              <a:spcBef>
                <a:spcPts val="300"/>
              </a:spcBef>
              <a:spcAft>
                <a:spcPts val="0"/>
              </a:spcAft>
              <a:buClr>
                <a:srgbClr val="00AEEF"/>
              </a:buClr>
              <a:buSzPts val="1500"/>
              <a:buFont typeface="Source Sans Pro"/>
              <a:buChar char="»"/>
              <a:defRPr b="0" i="0" sz="1500" u="none" cap="none" strike="noStrike">
                <a:solidFill>
                  <a:srgbClr val="00AEEF"/>
                </a:solidFill>
                <a:latin typeface="Source Sans Pro"/>
                <a:ea typeface="Source Sans Pro"/>
                <a:cs typeface="Source Sans Pro"/>
                <a:sym typeface="Source Sans Pro"/>
              </a:defRPr>
            </a:lvl6pPr>
            <a:lvl7pPr indent="-323850" lvl="6" marL="3200400" marR="0" rtl="0" algn="l">
              <a:lnSpc>
                <a:spcPct val="100000"/>
              </a:lnSpc>
              <a:spcBef>
                <a:spcPts val="300"/>
              </a:spcBef>
              <a:spcAft>
                <a:spcPts val="0"/>
              </a:spcAft>
              <a:buClr>
                <a:srgbClr val="00AEEF"/>
              </a:buClr>
              <a:buSzPts val="1500"/>
              <a:buFont typeface="Source Sans Pro"/>
              <a:buChar char="»"/>
              <a:defRPr b="0" i="0" sz="1500" u="none" cap="none" strike="noStrike">
                <a:solidFill>
                  <a:srgbClr val="00AEEF"/>
                </a:solidFill>
                <a:latin typeface="Source Sans Pro"/>
                <a:ea typeface="Source Sans Pro"/>
                <a:cs typeface="Source Sans Pro"/>
                <a:sym typeface="Source Sans Pro"/>
              </a:defRPr>
            </a:lvl7pPr>
            <a:lvl8pPr indent="-323850" lvl="7" marL="3657600" marR="0" rtl="0" algn="l">
              <a:lnSpc>
                <a:spcPct val="100000"/>
              </a:lnSpc>
              <a:spcBef>
                <a:spcPts val="300"/>
              </a:spcBef>
              <a:spcAft>
                <a:spcPts val="0"/>
              </a:spcAft>
              <a:buClr>
                <a:srgbClr val="00AEEF"/>
              </a:buClr>
              <a:buSzPts val="1500"/>
              <a:buFont typeface="Source Sans Pro"/>
              <a:buChar char="»"/>
              <a:defRPr b="0" i="0" sz="1500" u="none" cap="none" strike="noStrike">
                <a:solidFill>
                  <a:srgbClr val="00AEEF"/>
                </a:solidFill>
                <a:latin typeface="Source Sans Pro"/>
                <a:ea typeface="Source Sans Pro"/>
                <a:cs typeface="Source Sans Pro"/>
                <a:sym typeface="Source Sans Pro"/>
              </a:defRPr>
            </a:lvl8pPr>
            <a:lvl9pPr indent="-323850" lvl="8" marL="4114800" marR="0" rtl="0" algn="l">
              <a:lnSpc>
                <a:spcPct val="100000"/>
              </a:lnSpc>
              <a:spcBef>
                <a:spcPts val="300"/>
              </a:spcBef>
              <a:spcAft>
                <a:spcPts val="0"/>
              </a:spcAft>
              <a:buClr>
                <a:srgbClr val="00AEEF"/>
              </a:buClr>
              <a:buSzPts val="1500"/>
              <a:buFont typeface="Source Sans Pro"/>
              <a:buChar char="»"/>
              <a:defRPr b="0" i="0" sz="1500" u="none" cap="none" strike="noStrike">
                <a:solidFill>
                  <a:srgbClr val="00AEEF"/>
                </a:solidFill>
                <a:latin typeface="Source Sans Pro"/>
                <a:ea typeface="Source Sans Pro"/>
                <a:cs typeface="Source Sans Pro"/>
                <a:sym typeface="Source Sans Pro"/>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mc:AlternateContent>
    <mc:Choice Requires="p14">
      <p:transition spd="slow" p14:dur="7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75" name="Shape 75"/>
        <p:cNvGrpSpPr/>
        <p:nvPr/>
      </p:nvGrpSpPr>
      <p:grpSpPr>
        <a:xfrm>
          <a:off x="0" y="0"/>
          <a:ext cx="0" cy="0"/>
          <a:chOff x="0" y="0"/>
          <a:chExt cx="0" cy="0"/>
        </a:xfrm>
      </p:grpSpPr>
      <p:pic>
        <p:nvPicPr>
          <p:cNvPr descr="ppt experiments4.png" id="76" name="Google Shape;76;p19"/>
          <p:cNvPicPr preferRelativeResize="0"/>
          <p:nvPr/>
        </p:nvPicPr>
        <p:blipFill rotWithShape="1">
          <a:blip r:embed="rId1">
            <a:alphaModFix amt="37000"/>
          </a:blip>
          <a:srcRect b="-4" l="-9066" r="-9914" t="-22387"/>
          <a:stretch/>
        </p:blipFill>
        <p:spPr>
          <a:xfrm rot="5400000">
            <a:off x="8319547" y="153745"/>
            <a:ext cx="866424" cy="413125"/>
          </a:xfrm>
          <a:prstGeom prst="rect">
            <a:avLst/>
          </a:prstGeom>
          <a:noFill/>
          <a:ln>
            <a:noFill/>
          </a:ln>
        </p:spPr>
      </p:pic>
      <p:sp>
        <p:nvSpPr>
          <p:cNvPr id="77" name="Google Shape;77;p19"/>
          <p:cNvSpPr txBox="1"/>
          <p:nvPr>
            <p:ph type="title"/>
          </p:nvPr>
        </p:nvSpPr>
        <p:spPr>
          <a:xfrm>
            <a:off x="736370" y="149245"/>
            <a:ext cx="7555766" cy="1148079"/>
          </a:xfrm>
          <a:prstGeom prst="rect">
            <a:avLst/>
          </a:prstGeom>
          <a:noFill/>
          <a:ln>
            <a:noFill/>
          </a:ln>
        </p:spPr>
        <p:txBody>
          <a:bodyPr anchorCtr="0" anchor="ctr" bIns="45700" lIns="91425" spcFirstLastPara="1" rIns="91425" wrap="square" tIns="45700">
            <a:noAutofit/>
          </a:bodyPr>
          <a:lstStyle>
            <a:lvl1pPr lvl="0" marR="0" rtl="0" algn="l">
              <a:lnSpc>
                <a:spcPct val="70000"/>
              </a:lnSpc>
              <a:spcBef>
                <a:spcPts val="0"/>
              </a:spcBef>
              <a:spcAft>
                <a:spcPts val="0"/>
              </a:spcAft>
              <a:buClr>
                <a:srgbClr val="000000"/>
              </a:buClr>
              <a:buSzPts val="1400"/>
              <a:buFont typeface="Arial"/>
              <a:buNone/>
              <a:defRPr b="0" i="0" sz="3900" u="none" cap="none" strike="noStrike">
                <a:solidFill>
                  <a:srgbClr val="000000"/>
                </a:solidFill>
                <a:latin typeface="Arial Black"/>
                <a:ea typeface="Arial Black"/>
                <a:cs typeface="Arial Black"/>
                <a:sym typeface="Arial Black"/>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9pPr>
          </a:lstStyle>
          <a:p/>
        </p:txBody>
      </p:sp>
      <p:sp>
        <p:nvSpPr>
          <p:cNvPr id="78" name="Google Shape;78;p19"/>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1pPr>
            <a:lvl2pPr indent="0" lvl="1" marL="0" marR="0" rtl="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2pPr>
            <a:lvl3pPr indent="0" lvl="2" marL="0" marR="0" rtl="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3pPr>
            <a:lvl4pPr indent="0" lvl="3" marL="0" marR="0" rtl="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4pPr>
            <a:lvl5pPr indent="0" lvl="4" marL="0" marR="0" rtl="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5pPr>
            <a:lvl6pPr indent="0" lvl="5" marL="0" marR="0" rtl="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6pPr>
            <a:lvl7pPr indent="0" lvl="6" marL="0" marR="0" rtl="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7pPr>
            <a:lvl8pPr indent="0" lvl="7" marL="0" marR="0" rtl="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8pPr>
            <a:lvl9pPr indent="0" lvl="8" marL="0" marR="0" rtl="0" algn="ctr">
              <a:lnSpc>
                <a:spcPct val="100000"/>
              </a:lnSpc>
              <a:spcBef>
                <a:spcPts val="0"/>
              </a:spcBef>
              <a:spcAft>
                <a:spcPts val="0"/>
              </a:spcAft>
              <a:buClr>
                <a:srgbClr val="000000"/>
              </a:buClr>
              <a:buSzPts val="900"/>
              <a:buFont typeface="Arial"/>
              <a:buNone/>
              <a:defRPr b="0" i="0" sz="900" u="none" cap="none" strike="noStrike">
                <a:solidFill>
                  <a:srgbClr val="000000"/>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pic>
        <p:nvPicPr>
          <p:cNvPr descr="ppt experiments4.png" id="79" name="Google Shape;79;p19"/>
          <p:cNvPicPr preferRelativeResize="0"/>
          <p:nvPr/>
        </p:nvPicPr>
        <p:blipFill rotWithShape="1">
          <a:blip r:embed="rId1">
            <a:alphaModFix/>
          </a:blip>
          <a:srcRect b="-4" l="-9066" r="-9914" t="-22387"/>
          <a:stretch/>
        </p:blipFill>
        <p:spPr>
          <a:xfrm>
            <a:off x="-78156" y="200533"/>
            <a:ext cx="937846" cy="436564"/>
          </a:xfrm>
          <a:prstGeom prst="rect">
            <a:avLst/>
          </a:prstGeom>
          <a:noFill/>
          <a:ln>
            <a:noFill/>
          </a:ln>
        </p:spPr>
      </p:pic>
      <p:sp>
        <p:nvSpPr>
          <p:cNvPr id="80" name="Google Shape;80;p19"/>
          <p:cNvSpPr txBox="1"/>
          <p:nvPr>
            <p:ph idx="1" type="body"/>
          </p:nvPr>
        </p:nvSpPr>
        <p:spPr>
          <a:xfrm>
            <a:off x="714474" y="1600200"/>
            <a:ext cx="7972326" cy="4525963"/>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480"/>
              </a:spcBef>
              <a:spcAft>
                <a:spcPts val="0"/>
              </a:spcAft>
              <a:buClr>
                <a:srgbClr val="000000"/>
              </a:buClr>
              <a:buSzPts val="2400"/>
              <a:buFont typeface="Source Sans Pro"/>
              <a:buNone/>
              <a:defRPr b="0" i="0" sz="2400" u="none" cap="none" strike="noStrike">
                <a:solidFill>
                  <a:srgbClr val="000000"/>
                </a:solidFill>
                <a:latin typeface="Source Sans Pro"/>
                <a:ea typeface="Source Sans Pro"/>
                <a:cs typeface="Source Sans Pro"/>
                <a:sym typeface="Source Sans Pro"/>
              </a:defRPr>
            </a:lvl1pPr>
            <a:lvl2pPr indent="-228600" lvl="1" marL="914400" marR="0" rtl="0" algn="l">
              <a:lnSpc>
                <a:spcPct val="100000"/>
              </a:lnSpc>
              <a:spcBef>
                <a:spcPts val="480"/>
              </a:spcBef>
              <a:spcAft>
                <a:spcPts val="0"/>
              </a:spcAft>
              <a:buClr>
                <a:srgbClr val="000000"/>
              </a:buClr>
              <a:buSzPts val="2400"/>
              <a:buFont typeface="Arial"/>
              <a:buNone/>
              <a:defRPr b="0" i="0" sz="2400" u="none" cap="none" strike="noStrike">
                <a:solidFill>
                  <a:srgbClr val="000000"/>
                </a:solidFill>
                <a:latin typeface="Source Sans Pro"/>
                <a:ea typeface="Source Sans Pro"/>
                <a:cs typeface="Source Sans Pro"/>
                <a:sym typeface="Source Sans Pro"/>
              </a:defRPr>
            </a:lvl2pPr>
            <a:lvl3pPr indent="-228600" lvl="2" marL="1371600" marR="0" rtl="0" algn="l">
              <a:lnSpc>
                <a:spcPct val="100000"/>
              </a:lnSpc>
              <a:spcBef>
                <a:spcPts val="480"/>
              </a:spcBef>
              <a:spcAft>
                <a:spcPts val="0"/>
              </a:spcAft>
              <a:buClr>
                <a:srgbClr val="000000"/>
              </a:buClr>
              <a:buSzPts val="2400"/>
              <a:buFont typeface="Arial"/>
              <a:buNone/>
              <a:defRPr b="0" i="0" sz="2400" u="none" cap="none" strike="noStrike">
                <a:solidFill>
                  <a:srgbClr val="000000"/>
                </a:solidFill>
                <a:latin typeface="Source Sans Pro"/>
                <a:ea typeface="Source Sans Pro"/>
                <a:cs typeface="Source Sans Pro"/>
                <a:sym typeface="Source Sans Pro"/>
              </a:defRPr>
            </a:lvl3pPr>
            <a:lvl4pPr indent="-228600" lvl="3" marL="1828800" marR="0" rtl="0" algn="l">
              <a:lnSpc>
                <a:spcPct val="100000"/>
              </a:lnSpc>
              <a:spcBef>
                <a:spcPts val="480"/>
              </a:spcBef>
              <a:spcAft>
                <a:spcPts val="0"/>
              </a:spcAft>
              <a:buClr>
                <a:srgbClr val="000000"/>
              </a:buClr>
              <a:buSzPts val="2400"/>
              <a:buFont typeface="Arial"/>
              <a:buNone/>
              <a:defRPr b="0" i="0" sz="2400" u="none" cap="none" strike="noStrike">
                <a:solidFill>
                  <a:srgbClr val="000000"/>
                </a:solidFill>
                <a:latin typeface="Source Sans Pro"/>
                <a:ea typeface="Source Sans Pro"/>
                <a:cs typeface="Source Sans Pro"/>
                <a:sym typeface="Source Sans Pro"/>
              </a:defRPr>
            </a:lvl4pPr>
            <a:lvl5pPr indent="-228600" lvl="4" marL="2286000" marR="0" rtl="0" algn="l">
              <a:lnSpc>
                <a:spcPct val="100000"/>
              </a:lnSpc>
              <a:spcBef>
                <a:spcPts val="480"/>
              </a:spcBef>
              <a:spcAft>
                <a:spcPts val="0"/>
              </a:spcAft>
              <a:buClr>
                <a:srgbClr val="000000"/>
              </a:buClr>
              <a:buSzPts val="2400"/>
              <a:buFont typeface="Arial"/>
              <a:buNone/>
              <a:defRPr b="0" i="0" sz="2400" u="none" cap="none" strike="noStrike">
                <a:solidFill>
                  <a:srgbClr val="000000"/>
                </a:solidFill>
                <a:latin typeface="Source Sans Pro"/>
                <a:ea typeface="Source Sans Pro"/>
                <a:cs typeface="Source Sans Pro"/>
                <a:sym typeface="Source Sans Pro"/>
              </a:defRPr>
            </a:lvl5pPr>
            <a:lvl6pPr indent="-355600" lvl="5" marL="2743200" marR="0" rtl="0" algn="l">
              <a:lnSpc>
                <a:spcPct val="100000"/>
              </a:lnSpc>
              <a:spcBef>
                <a:spcPts val="400"/>
              </a:spcBef>
              <a:spcAft>
                <a:spcPts val="0"/>
              </a:spcAft>
              <a:buClr>
                <a:srgbClr val="00AEEF"/>
              </a:buClr>
              <a:buSzPts val="2000"/>
              <a:buFont typeface="Source Sans Pro"/>
              <a:buChar char="»"/>
              <a:defRPr b="0" i="0" sz="2000" u="none" cap="none" strike="noStrike">
                <a:solidFill>
                  <a:srgbClr val="00AEEF"/>
                </a:solidFill>
                <a:latin typeface="Source Sans Pro"/>
                <a:ea typeface="Source Sans Pro"/>
                <a:cs typeface="Source Sans Pro"/>
                <a:sym typeface="Source Sans Pro"/>
              </a:defRPr>
            </a:lvl6pPr>
            <a:lvl7pPr indent="-355600" lvl="6" marL="3200400" marR="0" rtl="0" algn="l">
              <a:lnSpc>
                <a:spcPct val="100000"/>
              </a:lnSpc>
              <a:spcBef>
                <a:spcPts val="400"/>
              </a:spcBef>
              <a:spcAft>
                <a:spcPts val="0"/>
              </a:spcAft>
              <a:buClr>
                <a:srgbClr val="00AEEF"/>
              </a:buClr>
              <a:buSzPts val="2000"/>
              <a:buFont typeface="Source Sans Pro"/>
              <a:buChar char="»"/>
              <a:defRPr b="0" i="0" sz="2000" u="none" cap="none" strike="noStrike">
                <a:solidFill>
                  <a:srgbClr val="00AEEF"/>
                </a:solidFill>
                <a:latin typeface="Source Sans Pro"/>
                <a:ea typeface="Source Sans Pro"/>
                <a:cs typeface="Source Sans Pro"/>
                <a:sym typeface="Source Sans Pro"/>
              </a:defRPr>
            </a:lvl7pPr>
            <a:lvl8pPr indent="-355600" lvl="7" marL="3657600" marR="0" rtl="0" algn="l">
              <a:lnSpc>
                <a:spcPct val="100000"/>
              </a:lnSpc>
              <a:spcBef>
                <a:spcPts val="400"/>
              </a:spcBef>
              <a:spcAft>
                <a:spcPts val="0"/>
              </a:spcAft>
              <a:buClr>
                <a:srgbClr val="00AEEF"/>
              </a:buClr>
              <a:buSzPts val="2000"/>
              <a:buFont typeface="Source Sans Pro"/>
              <a:buChar char="»"/>
              <a:defRPr b="0" i="0" sz="2000" u="none" cap="none" strike="noStrike">
                <a:solidFill>
                  <a:srgbClr val="00AEEF"/>
                </a:solidFill>
                <a:latin typeface="Source Sans Pro"/>
                <a:ea typeface="Source Sans Pro"/>
                <a:cs typeface="Source Sans Pro"/>
                <a:sym typeface="Source Sans Pro"/>
              </a:defRPr>
            </a:lvl8pPr>
            <a:lvl9pPr indent="-355600" lvl="8" marL="4114800" marR="0" rtl="0" algn="l">
              <a:lnSpc>
                <a:spcPct val="100000"/>
              </a:lnSpc>
              <a:spcBef>
                <a:spcPts val="400"/>
              </a:spcBef>
              <a:spcAft>
                <a:spcPts val="0"/>
              </a:spcAft>
              <a:buClr>
                <a:srgbClr val="00AEEF"/>
              </a:buClr>
              <a:buSzPts val="2000"/>
              <a:buFont typeface="Source Sans Pro"/>
              <a:buChar char="»"/>
              <a:defRPr b="0" i="0" sz="2000" u="none" cap="none" strike="noStrike">
                <a:solidFill>
                  <a:srgbClr val="00AEEF"/>
                </a:solidFill>
                <a:latin typeface="Source Sans Pro"/>
                <a:ea typeface="Source Sans Pro"/>
                <a:cs typeface="Source Sans Pro"/>
                <a:sym typeface="Source Sans Pro"/>
              </a:defRPr>
            </a:lvl9pPr>
          </a:lstStyle>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 id="2147483675" r:id="rId18"/>
    <p:sldLayoutId id="2147483676" r:id="rId19"/>
    <p:sldLayoutId id="2147483677" r:id="rId20"/>
    <p:sldLayoutId id="2147483678" r:id="rId21"/>
    <p:sldLayoutId id="2147483679" r:id="rId22"/>
    <p:sldLayoutId id="2147483680" r:id="rId23"/>
    <p:sldLayoutId id="2147483681" r:id="rId24"/>
  </p:sldLayoutIdLst>
  <mc:AlternateContent>
    <mc:Choice Requires="p14">
      <p:transition spd="slow" p14:dur="7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00" name="Shape 200"/>
        <p:cNvGrpSpPr/>
        <p:nvPr/>
      </p:nvGrpSpPr>
      <p:grpSpPr>
        <a:xfrm>
          <a:off x="0" y="0"/>
          <a:ext cx="0" cy="0"/>
          <a:chOff x="0" y="0"/>
          <a:chExt cx="0" cy="0"/>
        </a:xfrm>
      </p:grpSpPr>
      <p:pic>
        <p:nvPicPr>
          <p:cNvPr descr="ppt experiments4.png" id="201" name="Google Shape;201;p21"/>
          <p:cNvPicPr preferRelativeResize="0"/>
          <p:nvPr/>
        </p:nvPicPr>
        <p:blipFill rotWithShape="1">
          <a:blip r:embed="rId1">
            <a:alphaModFix amt="37000"/>
          </a:blip>
          <a:srcRect b="-4" l="-9066" r="-9914" t="-22387"/>
          <a:stretch/>
        </p:blipFill>
        <p:spPr>
          <a:xfrm rot="5400000">
            <a:off x="8319547" y="153745"/>
            <a:ext cx="866424" cy="413125"/>
          </a:xfrm>
          <a:prstGeom prst="rect">
            <a:avLst/>
          </a:prstGeom>
          <a:noFill/>
          <a:ln>
            <a:noFill/>
          </a:ln>
        </p:spPr>
      </p:pic>
      <p:sp>
        <p:nvSpPr>
          <p:cNvPr id="202" name="Google Shape;202;p21"/>
          <p:cNvSpPr txBox="1"/>
          <p:nvPr>
            <p:ph type="title"/>
          </p:nvPr>
        </p:nvSpPr>
        <p:spPr>
          <a:xfrm>
            <a:off x="724634" y="193041"/>
            <a:ext cx="7555766" cy="1148079"/>
          </a:xfrm>
          <a:prstGeom prst="rect">
            <a:avLst/>
          </a:prstGeom>
          <a:noFill/>
          <a:ln>
            <a:noFill/>
          </a:ln>
        </p:spPr>
        <p:txBody>
          <a:bodyPr anchorCtr="0" anchor="ctr" bIns="45700" lIns="91425" spcFirstLastPara="1" rIns="91425" wrap="square" tIns="45700">
            <a:noAutofit/>
          </a:bodyPr>
          <a:lstStyle>
            <a:lvl1pPr lvl="0" marR="0" rtl="0" algn="l">
              <a:lnSpc>
                <a:spcPct val="70000"/>
              </a:lnSpc>
              <a:spcBef>
                <a:spcPts val="0"/>
              </a:spcBef>
              <a:spcAft>
                <a:spcPts val="0"/>
              </a:spcAft>
              <a:buClr>
                <a:srgbClr val="000000"/>
              </a:buClr>
              <a:buSzPts val="1400"/>
              <a:buFont typeface="Arial"/>
              <a:buNone/>
              <a:defRPr b="0" i="0" sz="4400" u="none" cap="none" strike="noStrike">
                <a:solidFill>
                  <a:srgbClr val="000000"/>
                </a:solidFill>
                <a:latin typeface="Arial Black"/>
                <a:ea typeface="Arial Black"/>
                <a:cs typeface="Arial Black"/>
                <a:sym typeface="Arial Black"/>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9pPr>
          </a:lstStyle>
          <a:p/>
        </p:txBody>
      </p:sp>
      <p:sp>
        <p:nvSpPr>
          <p:cNvPr id="203" name="Google Shape;203;p21"/>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1pPr>
            <a:lvl2pPr indent="0" lvl="1"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2pPr>
            <a:lvl3pPr indent="0" lvl="2"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3pPr>
            <a:lvl4pPr indent="0" lvl="3"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4pPr>
            <a:lvl5pPr indent="0" lvl="4"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5pPr>
            <a:lvl6pPr indent="0" lvl="5"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6pPr>
            <a:lvl7pPr indent="0" lvl="6"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7pPr>
            <a:lvl8pPr indent="0" lvl="7"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8pPr>
            <a:lvl9pPr indent="0" lvl="8"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pic>
        <p:nvPicPr>
          <p:cNvPr descr="ppt experiments4.png" id="204" name="Google Shape;204;p21"/>
          <p:cNvPicPr preferRelativeResize="0"/>
          <p:nvPr/>
        </p:nvPicPr>
        <p:blipFill rotWithShape="1">
          <a:blip r:embed="rId1">
            <a:alphaModFix/>
          </a:blip>
          <a:srcRect b="-4" l="-9066" r="-9914" t="-22387"/>
          <a:stretch/>
        </p:blipFill>
        <p:spPr>
          <a:xfrm>
            <a:off x="-78156" y="200533"/>
            <a:ext cx="937846" cy="436564"/>
          </a:xfrm>
          <a:prstGeom prst="rect">
            <a:avLst/>
          </a:prstGeom>
          <a:noFill/>
          <a:ln>
            <a:noFill/>
          </a:ln>
        </p:spPr>
      </p:pic>
      <p:sp>
        <p:nvSpPr>
          <p:cNvPr id="205" name="Google Shape;205;p21"/>
          <p:cNvSpPr txBox="1"/>
          <p:nvPr>
            <p:ph idx="1" type="body"/>
          </p:nvPr>
        </p:nvSpPr>
        <p:spPr>
          <a:xfrm>
            <a:off x="714474" y="1600200"/>
            <a:ext cx="7972326" cy="4525963"/>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360"/>
              </a:spcBef>
              <a:spcAft>
                <a:spcPts val="0"/>
              </a:spcAft>
              <a:buClr>
                <a:srgbClr val="000000"/>
              </a:buClr>
              <a:buSzPts val="1800"/>
              <a:buFont typeface="Source Sans Pro"/>
              <a:buNone/>
              <a:defRPr b="0" i="0" sz="1800" u="none" cap="none" strike="noStrike">
                <a:solidFill>
                  <a:srgbClr val="000000"/>
                </a:solidFill>
                <a:latin typeface="Source Sans Pro"/>
                <a:ea typeface="Source Sans Pro"/>
                <a:cs typeface="Source Sans Pro"/>
                <a:sym typeface="Source Sans Pro"/>
              </a:defRPr>
            </a:lvl1pPr>
            <a:lvl2pPr indent="-228600" lvl="1" marL="914400" marR="0" rtl="0" algn="l">
              <a:lnSpc>
                <a:spcPct val="100000"/>
              </a:lnSpc>
              <a:spcBef>
                <a:spcPts val="360"/>
              </a:spcBef>
              <a:spcAft>
                <a:spcPts val="0"/>
              </a:spcAft>
              <a:buClr>
                <a:srgbClr val="000000"/>
              </a:buClr>
              <a:buSzPts val="1800"/>
              <a:buFont typeface="Source Sans Pro"/>
              <a:buNone/>
              <a:defRPr b="0" i="0" sz="1800" u="none" cap="none" strike="noStrike">
                <a:solidFill>
                  <a:srgbClr val="000000"/>
                </a:solidFill>
                <a:latin typeface="Source Sans Pro"/>
                <a:ea typeface="Source Sans Pro"/>
                <a:cs typeface="Source Sans Pro"/>
                <a:sym typeface="Source Sans Pro"/>
              </a:defRPr>
            </a:lvl2pPr>
            <a:lvl3pPr indent="-228600" lvl="2" marL="1371600" marR="0" rtl="0" algn="l">
              <a:lnSpc>
                <a:spcPct val="100000"/>
              </a:lnSpc>
              <a:spcBef>
                <a:spcPts val="360"/>
              </a:spcBef>
              <a:spcAft>
                <a:spcPts val="0"/>
              </a:spcAft>
              <a:buClr>
                <a:srgbClr val="000000"/>
              </a:buClr>
              <a:buSzPts val="1800"/>
              <a:buFont typeface="Source Sans Pro"/>
              <a:buNone/>
              <a:defRPr b="0" i="0" sz="1800" u="none" cap="none" strike="noStrike">
                <a:solidFill>
                  <a:srgbClr val="000000"/>
                </a:solidFill>
                <a:latin typeface="Source Sans Pro"/>
                <a:ea typeface="Source Sans Pro"/>
                <a:cs typeface="Source Sans Pro"/>
                <a:sym typeface="Source Sans Pro"/>
              </a:defRPr>
            </a:lvl3pPr>
            <a:lvl4pPr indent="-228600" lvl="3" marL="1828800" marR="0" rtl="0" algn="l">
              <a:lnSpc>
                <a:spcPct val="100000"/>
              </a:lnSpc>
              <a:spcBef>
                <a:spcPts val="360"/>
              </a:spcBef>
              <a:spcAft>
                <a:spcPts val="0"/>
              </a:spcAft>
              <a:buClr>
                <a:srgbClr val="000000"/>
              </a:buClr>
              <a:buSzPts val="1800"/>
              <a:buFont typeface="Source Sans Pro"/>
              <a:buNone/>
              <a:defRPr b="0" i="0" sz="1800" u="none" cap="none" strike="noStrike">
                <a:solidFill>
                  <a:srgbClr val="000000"/>
                </a:solidFill>
                <a:latin typeface="Source Sans Pro"/>
                <a:ea typeface="Source Sans Pro"/>
                <a:cs typeface="Source Sans Pro"/>
                <a:sym typeface="Source Sans Pro"/>
              </a:defRPr>
            </a:lvl4pPr>
            <a:lvl5pPr indent="-228600" lvl="4" marL="2286000" marR="0" rtl="0" algn="l">
              <a:lnSpc>
                <a:spcPct val="100000"/>
              </a:lnSpc>
              <a:spcBef>
                <a:spcPts val="360"/>
              </a:spcBef>
              <a:spcAft>
                <a:spcPts val="0"/>
              </a:spcAft>
              <a:buClr>
                <a:srgbClr val="000000"/>
              </a:buClr>
              <a:buSzPts val="1800"/>
              <a:buFont typeface="Source Sans Pro"/>
              <a:buNone/>
              <a:defRPr b="0" i="0" sz="1800" u="none" cap="none" strike="noStrike">
                <a:solidFill>
                  <a:srgbClr val="000000"/>
                </a:solidFill>
                <a:latin typeface="Source Sans Pro"/>
                <a:ea typeface="Source Sans Pro"/>
                <a:cs typeface="Source Sans Pro"/>
                <a:sym typeface="Source Sans Pro"/>
              </a:defRPr>
            </a:lvl5pPr>
            <a:lvl6pPr indent="-355600" lvl="5" marL="2743200" marR="0" rtl="0" algn="l">
              <a:lnSpc>
                <a:spcPct val="100000"/>
              </a:lnSpc>
              <a:spcBef>
                <a:spcPts val="400"/>
              </a:spcBef>
              <a:spcAft>
                <a:spcPts val="0"/>
              </a:spcAft>
              <a:buClr>
                <a:srgbClr val="00AEEF"/>
              </a:buClr>
              <a:buSzPts val="2000"/>
              <a:buFont typeface="Source Sans Pro"/>
              <a:buChar char="»"/>
              <a:defRPr b="0" i="0" sz="2000" u="none" cap="none" strike="noStrike">
                <a:solidFill>
                  <a:srgbClr val="00AEEF"/>
                </a:solidFill>
                <a:latin typeface="Source Sans Pro"/>
                <a:ea typeface="Source Sans Pro"/>
                <a:cs typeface="Source Sans Pro"/>
                <a:sym typeface="Source Sans Pro"/>
              </a:defRPr>
            </a:lvl6pPr>
            <a:lvl7pPr indent="-355600" lvl="6" marL="3200400" marR="0" rtl="0" algn="l">
              <a:lnSpc>
                <a:spcPct val="100000"/>
              </a:lnSpc>
              <a:spcBef>
                <a:spcPts val="400"/>
              </a:spcBef>
              <a:spcAft>
                <a:spcPts val="0"/>
              </a:spcAft>
              <a:buClr>
                <a:srgbClr val="00AEEF"/>
              </a:buClr>
              <a:buSzPts val="2000"/>
              <a:buFont typeface="Source Sans Pro"/>
              <a:buChar char="»"/>
              <a:defRPr b="0" i="0" sz="2000" u="none" cap="none" strike="noStrike">
                <a:solidFill>
                  <a:srgbClr val="00AEEF"/>
                </a:solidFill>
                <a:latin typeface="Source Sans Pro"/>
                <a:ea typeface="Source Sans Pro"/>
                <a:cs typeface="Source Sans Pro"/>
                <a:sym typeface="Source Sans Pro"/>
              </a:defRPr>
            </a:lvl7pPr>
            <a:lvl8pPr indent="-355600" lvl="7" marL="3657600" marR="0" rtl="0" algn="l">
              <a:lnSpc>
                <a:spcPct val="100000"/>
              </a:lnSpc>
              <a:spcBef>
                <a:spcPts val="400"/>
              </a:spcBef>
              <a:spcAft>
                <a:spcPts val="0"/>
              </a:spcAft>
              <a:buClr>
                <a:srgbClr val="00AEEF"/>
              </a:buClr>
              <a:buSzPts val="2000"/>
              <a:buFont typeface="Source Sans Pro"/>
              <a:buChar char="»"/>
              <a:defRPr b="0" i="0" sz="2000" u="none" cap="none" strike="noStrike">
                <a:solidFill>
                  <a:srgbClr val="00AEEF"/>
                </a:solidFill>
                <a:latin typeface="Source Sans Pro"/>
                <a:ea typeface="Source Sans Pro"/>
                <a:cs typeface="Source Sans Pro"/>
                <a:sym typeface="Source Sans Pro"/>
              </a:defRPr>
            </a:lvl8pPr>
            <a:lvl9pPr indent="-355600" lvl="8" marL="4114800" marR="0" rtl="0" algn="l">
              <a:lnSpc>
                <a:spcPct val="100000"/>
              </a:lnSpc>
              <a:spcBef>
                <a:spcPts val="400"/>
              </a:spcBef>
              <a:spcAft>
                <a:spcPts val="0"/>
              </a:spcAft>
              <a:buClr>
                <a:srgbClr val="00AEEF"/>
              </a:buClr>
              <a:buSzPts val="2000"/>
              <a:buFont typeface="Source Sans Pro"/>
              <a:buChar char="»"/>
              <a:defRPr b="0" i="0" sz="2000" u="none" cap="none" strike="noStrike">
                <a:solidFill>
                  <a:srgbClr val="00AEEF"/>
                </a:solidFill>
                <a:latin typeface="Source Sans Pro"/>
                <a:ea typeface="Source Sans Pro"/>
                <a:cs typeface="Source Sans Pro"/>
                <a:sym typeface="Source Sans Pro"/>
              </a:defRPr>
            </a:lvl9pPr>
          </a:lstStyle>
          <a:p/>
        </p:txBody>
      </p:sp>
    </p:spTree>
  </p:cSld>
  <p:clrMap accent1="accent1" accent2="accent2" accent3="accent3" accent4="accent4" accent5="accent5" accent6="accent6" bg1="lt1" bg2="dk2" tx1="dk1" tx2="lt2" folHlink="folHlink" hlink="hlink"/>
  <p:sldLayoutIdLst>
    <p:sldLayoutId id="2147483683" r:id="rId2"/>
    <p:sldLayoutId id="2147483684" r:id="rId3"/>
    <p:sldLayoutId id="2147483685" r:id="rId4"/>
    <p:sldLayoutId id="2147483686" r:id="rId5"/>
    <p:sldLayoutId id="2147483687" r:id="rId6"/>
    <p:sldLayoutId id="2147483688" r:id="rId7"/>
    <p:sldLayoutId id="2147483689" r:id="rId8"/>
  </p:sldLayoutIdLst>
  <mc:AlternateContent>
    <mc:Choice Requires="p14">
      <p:transition spd="slow" p14:dur="7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39" name="Shape 239"/>
        <p:cNvGrpSpPr/>
        <p:nvPr/>
      </p:nvGrpSpPr>
      <p:grpSpPr>
        <a:xfrm>
          <a:off x="0" y="0"/>
          <a:ext cx="0" cy="0"/>
          <a:chOff x="0" y="0"/>
          <a:chExt cx="0" cy="0"/>
        </a:xfrm>
      </p:grpSpPr>
      <p:pic>
        <p:nvPicPr>
          <p:cNvPr descr="ppt experiments4.png" id="240" name="Google Shape;240;g8ae5cddb79_0_156"/>
          <p:cNvPicPr preferRelativeResize="0"/>
          <p:nvPr/>
        </p:nvPicPr>
        <p:blipFill rotWithShape="1">
          <a:blip r:embed="rId1">
            <a:alphaModFix amt="37000"/>
          </a:blip>
          <a:srcRect b="-12" l="-9066" r="-9910" t="-22386"/>
          <a:stretch/>
        </p:blipFill>
        <p:spPr>
          <a:xfrm rot="5400000">
            <a:off x="8319547" y="153745"/>
            <a:ext cx="866424" cy="413125"/>
          </a:xfrm>
          <a:prstGeom prst="rect">
            <a:avLst/>
          </a:prstGeom>
          <a:noFill/>
          <a:ln>
            <a:noFill/>
          </a:ln>
        </p:spPr>
      </p:pic>
      <p:sp>
        <p:nvSpPr>
          <p:cNvPr id="241" name="Google Shape;241;g8ae5cddb79_0_156"/>
          <p:cNvSpPr txBox="1"/>
          <p:nvPr>
            <p:ph type="title"/>
          </p:nvPr>
        </p:nvSpPr>
        <p:spPr>
          <a:xfrm>
            <a:off x="724634" y="193041"/>
            <a:ext cx="7555800" cy="1148100"/>
          </a:xfrm>
          <a:prstGeom prst="rect">
            <a:avLst/>
          </a:prstGeom>
          <a:noFill/>
          <a:ln>
            <a:noFill/>
          </a:ln>
        </p:spPr>
        <p:txBody>
          <a:bodyPr anchorCtr="0" anchor="ctr" bIns="45700" lIns="91425" spcFirstLastPara="1" rIns="91425" wrap="square" tIns="45700">
            <a:noAutofit/>
          </a:bodyPr>
          <a:lstStyle>
            <a:lvl1pPr lvl="0" marR="0" rtl="0" algn="l">
              <a:lnSpc>
                <a:spcPct val="70000"/>
              </a:lnSpc>
              <a:spcBef>
                <a:spcPts val="0"/>
              </a:spcBef>
              <a:spcAft>
                <a:spcPts val="0"/>
              </a:spcAft>
              <a:buClr>
                <a:srgbClr val="000000"/>
              </a:buClr>
              <a:buSzPts val="1400"/>
              <a:buFont typeface="Arial"/>
              <a:buNone/>
              <a:defRPr b="0" i="0" sz="4400" u="none" cap="none" strike="noStrike">
                <a:solidFill>
                  <a:srgbClr val="000000"/>
                </a:solidFill>
                <a:latin typeface="Arial Black"/>
                <a:ea typeface="Arial Black"/>
                <a:cs typeface="Arial Black"/>
                <a:sym typeface="Arial Black"/>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rgbClr val="41AD49"/>
                </a:solidFill>
                <a:latin typeface="Arial"/>
                <a:ea typeface="Arial"/>
                <a:cs typeface="Arial"/>
                <a:sym typeface="Arial"/>
              </a:defRPr>
            </a:lvl9pPr>
          </a:lstStyle>
          <a:p/>
        </p:txBody>
      </p:sp>
      <p:sp>
        <p:nvSpPr>
          <p:cNvPr id="242" name="Google Shape;242;g8ae5cddb79_0_156"/>
          <p:cNvSpPr txBox="1"/>
          <p:nvPr>
            <p:ph idx="12" type="sldNum"/>
          </p:nvPr>
        </p:nvSpPr>
        <p:spPr>
          <a:xfrm>
            <a:off x="8442942" y="51799"/>
            <a:ext cx="544800" cy="476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1pPr>
            <a:lvl2pPr indent="0" lvl="1"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2pPr>
            <a:lvl3pPr indent="0" lvl="2"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3pPr>
            <a:lvl4pPr indent="0" lvl="3"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4pPr>
            <a:lvl5pPr indent="0" lvl="4"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5pPr>
            <a:lvl6pPr indent="0" lvl="5"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6pPr>
            <a:lvl7pPr indent="0" lvl="6"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7pPr>
            <a:lvl8pPr indent="0" lvl="7"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8pPr>
            <a:lvl9pPr indent="0" lvl="8" marL="0" marR="0" rtl="0" algn="ctr">
              <a:lnSpc>
                <a:spcPct val="100000"/>
              </a:lnSpc>
              <a:spcBef>
                <a:spcPts val="0"/>
              </a:spcBef>
              <a:spcAft>
                <a:spcPts val="0"/>
              </a:spcAft>
              <a:buClr>
                <a:srgbClr val="000000"/>
              </a:buClr>
              <a:buSzPts val="900"/>
              <a:buFont typeface="Arial"/>
              <a:buNone/>
              <a:defRPr b="0" i="0" sz="900" u="none" cap="none" strike="noStrike">
                <a:solidFill>
                  <a:schemeClr val="dk1"/>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GB"/>
              <a:t>‹#›</a:t>
            </a:fld>
            <a:endParaRPr/>
          </a:p>
        </p:txBody>
      </p:sp>
      <p:pic>
        <p:nvPicPr>
          <p:cNvPr descr="ppt experiments4.png" id="243" name="Google Shape;243;g8ae5cddb79_0_156"/>
          <p:cNvPicPr preferRelativeResize="0"/>
          <p:nvPr/>
        </p:nvPicPr>
        <p:blipFill rotWithShape="1">
          <a:blip r:embed="rId1">
            <a:alphaModFix/>
          </a:blip>
          <a:srcRect b="-12" l="-9066" r="-9910" t="-22386"/>
          <a:stretch/>
        </p:blipFill>
        <p:spPr>
          <a:xfrm>
            <a:off x="-78156" y="200533"/>
            <a:ext cx="937846" cy="436564"/>
          </a:xfrm>
          <a:prstGeom prst="rect">
            <a:avLst/>
          </a:prstGeom>
          <a:noFill/>
          <a:ln>
            <a:noFill/>
          </a:ln>
        </p:spPr>
      </p:pic>
      <p:sp>
        <p:nvSpPr>
          <p:cNvPr id="244" name="Google Shape;244;g8ae5cddb79_0_156"/>
          <p:cNvSpPr txBox="1"/>
          <p:nvPr>
            <p:ph idx="1" type="body"/>
          </p:nvPr>
        </p:nvSpPr>
        <p:spPr>
          <a:xfrm>
            <a:off x="714474" y="1600200"/>
            <a:ext cx="7972200" cy="45261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360"/>
              </a:spcBef>
              <a:spcAft>
                <a:spcPts val="0"/>
              </a:spcAft>
              <a:buClr>
                <a:srgbClr val="000000"/>
              </a:buClr>
              <a:buSzPts val="1800"/>
              <a:buFont typeface="Source Sans Pro"/>
              <a:buNone/>
              <a:defRPr b="0" i="0" sz="1800" u="none" cap="none" strike="noStrike">
                <a:solidFill>
                  <a:srgbClr val="000000"/>
                </a:solidFill>
                <a:latin typeface="Source Sans Pro"/>
                <a:ea typeface="Source Sans Pro"/>
                <a:cs typeface="Source Sans Pro"/>
                <a:sym typeface="Source Sans Pro"/>
              </a:defRPr>
            </a:lvl1pPr>
            <a:lvl2pPr indent="-228600" lvl="1" marL="914400" marR="0" rtl="0" algn="l">
              <a:lnSpc>
                <a:spcPct val="100000"/>
              </a:lnSpc>
              <a:spcBef>
                <a:spcPts val="360"/>
              </a:spcBef>
              <a:spcAft>
                <a:spcPts val="0"/>
              </a:spcAft>
              <a:buClr>
                <a:srgbClr val="000000"/>
              </a:buClr>
              <a:buSzPts val="1800"/>
              <a:buFont typeface="Source Sans Pro"/>
              <a:buNone/>
              <a:defRPr b="0" i="0" sz="1800" u="none" cap="none" strike="noStrike">
                <a:solidFill>
                  <a:srgbClr val="000000"/>
                </a:solidFill>
                <a:latin typeface="Source Sans Pro"/>
                <a:ea typeface="Source Sans Pro"/>
                <a:cs typeface="Source Sans Pro"/>
                <a:sym typeface="Source Sans Pro"/>
              </a:defRPr>
            </a:lvl2pPr>
            <a:lvl3pPr indent="-228600" lvl="2" marL="1371600" marR="0" rtl="0" algn="l">
              <a:lnSpc>
                <a:spcPct val="100000"/>
              </a:lnSpc>
              <a:spcBef>
                <a:spcPts val="360"/>
              </a:spcBef>
              <a:spcAft>
                <a:spcPts val="0"/>
              </a:spcAft>
              <a:buClr>
                <a:srgbClr val="000000"/>
              </a:buClr>
              <a:buSzPts val="1800"/>
              <a:buFont typeface="Source Sans Pro"/>
              <a:buNone/>
              <a:defRPr b="0" i="0" sz="1800" u="none" cap="none" strike="noStrike">
                <a:solidFill>
                  <a:srgbClr val="000000"/>
                </a:solidFill>
                <a:latin typeface="Source Sans Pro"/>
                <a:ea typeface="Source Sans Pro"/>
                <a:cs typeface="Source Sans Pro"/>
                <a:sym typeface="Source Sans Pro"/>
              </a:defRPr>
            </a:lvl3pPr>
            <a:lvl4pPr indent="-228600" lvl="3" marL="1828800" marR="0" rtl="0" algn="l">
              <a:lnSpc>
                <a:spcPct val="100000"/>
              </a:lnSpc>
              <a:spcBef>
                <a:spcPts val="360"/>
              </a:spcBef>
              <a:spcAft>
                <a:spcPts val="0"/>
              </a:spcAft>
              <a:buClr>
                <a:srgbClr val="000000"/>
              </a:buClr>
              <a:buSzPts val="1800"/>
              <a:buFont typeface="Source Sans Pro"/>
              <a:buNone/>
              <a:defRPr b="0" i="0" sz="1800" u="none" cap="none" strike="noStrike">
                <a:solidFill>
                  <a:srgbClr val="000000"/>
                </a:solidFill>
                <a:latin typeface="Source Sans Pro"/>
                <a:ea typeface="Source Sans Pro"/>
                <a:cs typeface="Source Sans Pro"/>
                <a:sym typeface="Source Sans Pro"/>
              </a:defRPr>
            </a:lvl4pPr>
            <a:lvl5pPr indent="-228600" lvl="4" marL="2286000" marR="0" rtl="0" algn="l">
              <a:lnSpc>
                <a:spcPct val="100000"/>
              </a:lnSpc>
              <a:spcBef>
                <a:spcPts val="360"/>
              </a:spcBef>
              <a:spcAft>
                <a:spcPts val="0"/>
              </a:spcAft>
              <a:buClr>
                <a:srgbClr val="000000"/>
              </a:buClr>
              <a:buSzPts val="1800"/>
              <a:buFont typeface="Source Sans Pro"/>
              <a:buNone/>
              <a:defRPr b="0" i="0" sz="1800" u="none" cap="none" strike="noStrike">
                <a:solidFill>
                  <a:srgbClr val="000000"/>
                </a:solidFill>
                <a:latin typeface="Source Sans Pro"/>
                <a:ea typeface="Source Sans Pro"/>
                <a:cs typeface="Source Sans Pro"/>
                <a:sym typeface="Source Sans Pro"/>
              </a:defRPr>
            </a:lvl5pPr>
            <a:lvl6pPr indent="-355600" lvl="5" marL="2743200" marR="0" rtl="0" algn="l">
              <a:lnSpc>
                <a:spcPct val="100000"/>
              </a:lnSpc>
              <a:spcBef>
                <a:spcPts val="400"/>
              </a:spcBef>
              <a:spcAft>
                <a:spcPts val="0"/>
              </a:spcAft>
              <a:buClr>
                <a:srgbClr val="00AEEF"/>
              </a:buClr>
              <a:buSzPts val="2000"/>
              <a:buFont typeface="Source Sans Pro"/>
              <a:buChar char="»"/>
              <a:defRPr b="0" i="0" sz="2000" u="none" cap="none" strike="noStrike">
                <a:solidFill>
                  <a:srgbClr val="00AEEF"/>
                </a:solidFill>
                <a:latin typeface="Source Sans Pro"/>
                <a:ea typeface="Source Sans Pro"/>
                <a:cs typeface="Source Sans Pro"/>
                <a:sym typeface="Source Sans Pro"/>
              </a:defRPr>
            </a:lvl6pPr>
            <a:lvl7pPr indent="-355600" lvl="6" marL="3200400" marR="0" rtl="0" algn="l">
              <a:lnSpc>
                <a:spcPct val="100000"/>
              </a:lnSpc>
              <a:spcBef>
                <a:spcPts val="400"/>
              </a:spcBef>
              <a:spcAft>
                <a:spcPts val="0"/>
              </a:spcAft>
              <a:buClr>
                <a:srgbClr val="00AEEF"/>
              </a:buClr>
              <a:buSzPts val="2000"/>
              <a:buFont typeface="Source Sans Pro"/>
              <a:buChar char="»"/>
              <a:defRPr b="0" i="0" sz="2000" u="none" cap="none" strike="noStrike">
                <a:solidFill>
                  <a:srgbClr val="00AEEF"/>
                </a:solidFill>
                <a:latin typeface="Source Sans Pro"/>
                <a:ea typeface="Source Sans Pro"/>
                <a:cs typeface="Source Sans Pro"/>
                <a:sym typeface="Source Sans Pro"/>
              </a:defRPr>
            </a:lvl7pPr>
            <a:lvl8pPr indent="-355600" lvl="7" marL="3657600" marR="0" rtl="0" algn="l">
              <a:lnSpc>
                <a:spcPct val="100000"/>
              </a:lnSpc>
              <a:spcBef>
                <a:spcPts val="400"/>
              </a:spcBef>
              <a:spcAft>
                <a:spcPts val="0"/>
              </a:spcAft>
              <a:buClr>
                <a:srgbClr val="00AEEF"/>
              </a:buClr>
              <a:buSzPts val="2000"/>
              <a:buFont typeface="Source Sans Pro"/>
              <a:buChar char="»"/>
              <a:defRPr b="0" i="0" sz="2000" u="none" cap="none" strike="noStrike">
                <a:solidFill>
                  <a:srgbClr val="00AEEF"/>
                </a:solidFill>
                <a:latin typeface="Source Sans Pro"/>
                <a:ea typeface="Source Sans Pro"/>
                <a:cs typeface="Source Sans Pro"/>
                <a:sym typeface="Source Sans Pro"/>
              </a:defRPr>
            </a:lvl8pPr>
            <a:lvl9pPr indent="-355600" lvl="8" marL="4114800" marR="0" rtl="0" algn="l">
              <a:lnSpc>
                <a:spcPct val="100000"/>
              </a:lnSpc>
              <a:spcBef>
                <a:spcPts val="400"/>
              </a:spcBef>
              <a:spcAft>
                <a:spcPts val="0"/>
              </a:spcAft>
              <a:buClr>
                <a:srgbClr val="00AEEF"/>
              </a:buClr>
              <a:buSzPts val="2000"/>
              <a:buFont typeface="Source Sans Pro"/>
              <a:buChar char="»"/>
              <a:defRPr b="0" i="0" sz="2000" u="none" cap="none" strike="noStrike">
                <a:solidFill>
                  <a:srgbClr val="00AEEF"/>
                </a:solidFill>
                <a:latin typeface="Source Sans Pro"/>
                <a:ea typeface="Source Sans Pro"/>
                <a:cs typeface="Source Sans Pro"/>
                <a:sym typeface="Source Sans Pro"/>
              </a:defRPr>
            </a:lvl9pPr>
          </a:lstStyle>
          <a:p/>
        </p:txBody>
      </p:sp>
    </p:spTree>
  </p:cSld>
  <p:clrMap accent1="accent1" accent2="accent2" accent3="accent3" accent4="accent4" accent5="accent5" accent6="accent6" bg1="lt1" bg2="dk2" tx1="dk1" tx2="lt2" folHlink="folHlink" hlink="hlink"/>
  <p:sldLayoutIdLst>
    <p:sldLayoutId id="2147483691" r:id="rId2"/>
    <p:sldLayoutId id="2147483692" r:id="rId3"/>
    <p:sldLayoutId id="2147483693" r:id="rId4"/>
    <p:sldLayoutId id="2147483694" r:id="rId5"/>
    <p:sldLayoutId id="2147483695" r:id="rId6"/>
    <p:sldLayoutId id="2147483696" r:id="rId7"/>
  </p:sldLayoutIdLst>
  <mc:AlternateContent>
    <mc:Choice Requires="p14">
      <p:transition spd="slow" p14:dur="7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24.jpg"/><Relationship Id="rId4" Type="http://schemas.openxmlformats.org/officeDocument/2006/relationships/image" Target="../media/image2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5.xml"/><Relationship Id="rId3" Type="http://schemas.openxmlformats.org/officeDocument/2006/relationships/image" Target="../media/image2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xml"/><Relationship Id="rId3" Type="http://schemas.openxmlformats.org/officeDocument/2006/relationships/image" Target="../media/image5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xml"/><Relationship Id="rId3"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8.xml"/><Relationship Id="rId3" Type="http://schemas.openxmlformats.org/officeDocument/2006/relationships/image" Target="../media/image28.png"/><Relationship Id="rId4" Type="http://schemas.openxmlformats.org/officeDocument/2006/relationships/image" Target="../media/image5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9.xml"/><Relationship Id="rId3"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0.xml"/><Relationship Id="rId3" Type="http://schemas.openxmlformats.org/officeDocument/2006/relationships/image" Target="../media/image3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1.xml"/><Relationship Id="rId3" Type="http://schemas.openxmlformats.org/officeDocument/2006/relationships/image" Target="../media/image3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2.xml"/><Relationship Id="rId3" Type="http://schemas.openxmlformats.org/officeDocument/2006/relationships/image" Target="../media/image4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3.xml"/><Relationship Id="rId3" Type="http://schemas.openxmlformats.org/officeDocument/2006/relationships/image" Target="../media/image4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4.xml"/><Relationship Id="rId3" Type="http://schemas.openxmlformats.org/officeDocument/2006/relationships/image" Target="../media/image3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5.xml"/><Relationship Id="rId3"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6.xml"/><Relationship Id="rId3" Type="http://schemas.openxmlformats.org/officeDocument/2006/relationships/image" Target="../media/image3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7.xml"/><Relationship Id="rId3"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9.xml"/><Relationship Id="rId3" Type="http://schemas.openxmlformats.org/officeDocument/2006/relationships/image" Target="../media/image3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0.xml"/><Relationship Id="rId3" Type="http://schemas.openxmlformats.org/officeDocument/2006/relationships/image" Target="../media/image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21.xml"/><Relationship Id="rId3" Type="http://schemas.openxmlformats.org/officeDocument/2006/relationships/image" Target="../media/image44.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2.xml"/><Relationship Id="rId3" Type="http://schemas.openxmlformats.org/officeDocument/2006/relationships/image" Target="../media/image36.jpg"/><Relationship Id="rId4" Type="http://schemas.openxmlformats.org/officeDocument/2006/relationships/image" Target="../media/image41.png"/><Relationship Id="rId5" Type="http://schemas.openxmlformats.org/officeDocument/2006/relationships/image" Target="../media/image4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4.xml"/><Relationship Id="rId3" Type="http://schemas.openxmlformats.org/officeDocument/2006/relationships/image" Target="../media/image4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7.xml"/><Relationship Id="rId3" Type="http://schemas.openxmlformats.org/officeDocument/2006/relationships/image" Target="../media/image55.png"/><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8.xml"/><Relationship Id="rId3" Type="http://schemas.openxmlformats.org/officeDocument/2006/relationships/image" Target="../media/image52.png"/><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0.xml"/><Relationship Id="rId3" Type="http://schemas.openxmlformats.org/officeDocument/2006/relationships/image" Target="../media/image47.png"/><Relationship Id="rId4" Type="http://schemas.openxmlformats.org/officeDocument/2006/relationships/image" Target="../media/image4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1.xml"/><Relationship Id="rId3" Type="http://schemas.openxmlformats.org/officeDocument/2006/relationships/image" Target="../media/image5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3.xml"/><Relationship Id="rId3" Type="http://schemas.openxmlformats.org/officeDocument/2006/relationships/image" Target="../media/image4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7.xml"/><Relationship Id="rId3"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sp>
        <p:nvSpPr>
          <p:cNvPr id="279" name="Google Shape;279;p1"/>
          <p:cNvSpPr txBox="1"/>
          <p:nvPr>
            <p:ph type="ctrTitle"/>
          </p:nvPr>
        </p:nvSpPr>
        <p:spPr>
          <a:xfrm>
            <a:off x="0" y="2635531"/>
            <a:ext cx="8963100" cy="4071600"/>
          </a:xfrm>
          <a:prstGeom prst="rect">
            <a:avLst/>
          </a:prstGeom>
          <a:noFill/>
          <a:ln>
            <a:noFill/>
          </a:ln>
        </p:spPr>
        <p:txBody>
          <a:bodyPr anchorCtr="0" anchor="ctr" bIns="45700" lIns="91425" spcFirstLastPara="1" rIns="91425" wrap="square" tIns="45700">
            <a:normAutofit/>
          </a:bodyPr>
          <a:lstStyle/>
          <a:p>
            <a:pPr indent="0" lvl="0" marL="914400" rtl="0" algn="r">
              <a:lnSpc>
                <a:spcPct val="100000"/>
              </a:lnSpc>
              <a:spcBef>
                <a:spcPts val="0"/>
              </a:spcBef>
              <a:spcAft>
                <a:spcPts val="0"/>
              </a:spcAft>
              <a:buSzPts val="1400"/>
              <a:buNone/>
            </a:pPr>
            <a:r>
              <a:t/>
            </a:r>
            <a:endParaRPr sz="3600"/>
          </a:p>
          <a:p>
            <a:pPr indent="0" lvl="0" marL="914400" rtl="0" algn="r">
              <a:lnSpc>
                <a:spcPct val="100000"/>
              </a:lnSpc>
              <a:spcBef>
                <a:spcPts val="0"/>
              </a:spcBef>
              <a:spcAft>
                <a:spcPts val="0"/>
              </a:spcAft>
              <a:buSzPts val="1400"/>
              <a:buNone/>
            </a:pPr>
            <a:r>
              <a:t/>
            </a:r>
            <a:endParaRPr sz="3600"/>
          </a:p>
          <a:p>
            <a:pPr indent="0" lvl="0" marL="914400" rtl="0" algn="r">
              <a:lnSpc>
                <a:spcPct val="100000"/>
              </a:lnSpc>
              <a:spcBef>
                <a:spcPts val="0"/>
              </a:spcBef>
              <a:spcAft>
                <a:spcPts val="0"/>
              </a:spcAft>
              <a:buSzPts val="1400"/>
              <a:buNone/>
            </a:pPr>
            <a:r>
              <a:rPr b="1" lang="en-GB" sz="2500">
                <a:latin typeface="Source Sans Pro"/>
                <a:ea typeface="Source Sans Pro"/>
                <a:cs typeface="Source Sans Pro"/>
                <a:sym typeface="Source Sans Pro"/>
              </a:rPr>
              <a:t>10ª COMMISSIONE PERMANENTE </a:t>
            </a:r>
            <a:endParaRPr b="1" sz="2500">
              <a:latin typeface="Source Sans Pro"/>
              <a:ea typeface="Source Sans Pro"/>
              <a:cs typeface="Source Sans Pro"/>
              <a:sym typeface="Source Sans Pro"/>
            </a:endParaRPr>
          </a:p>
          <a:p>
            <a:pPr indent="0" lvl="0" marL="914400" rtl="0" algn="r">
              <a:lnSpc>
                <a:spcPct val="100000"/>
              </a:lnSpc>
              <a:spcBef>
                <a:spcPts val="0"/>
              </a:spcBef>
              <a:spcAft>
                <a:spcPts val="0"/>
              </a:spcAft>
              <a:buSzPts val="1400"/>
              <a:buNone/>
            </a:pPr>
            <a:r>
              <a:rPr b="1" lang="en-GB" sz="2500">
                <a:latin typeface="Source Sans Pro"/>
                <a:ea typeface="Source Sans Pro"/>
                <a:cs typeface="Source Sans Pro"/>
                <a:sym typeface="Source Sans Pro"/>
              </a:rPr>
              <a:t>(Industria, commercio, turismo)</a:t>
            </a:r>
            <a:endParaRPr b="1" sz="2500">
              <a:latin typeface="Source Sans Pro"/>
              <a:ea typeface="Source Sans Pro"/>
              <a:cs typeface="Source Sans Pro"/>
              <a:sym typeface="Source Sans Pro"/>
            </a:endParaRPr>
          </a:p>
          <a:p>
            <a:pPr indent="0" lvl="0" marL="914400" rtl="0" algn="r">
              <a:lnSpc>
                <a:spcPct val="100000"/>
              </a:lnSpc>
              <a:spcBef>
                <a:spcPts val="0"/>
              </a:spcBef>
              <a:spcAft>
                <a:spcPts val="0"/>
              </a:spcAft>
              <a:buSzPts val="1400"/>
              <a:buNone/>
            </a:pPr>
            <a:r>
              <a:rPr b="1" lang="en-GB" sz="2500">
                <a:latin typeface="Source Sans Pro"/>
                <a:ea typeface="Source Sans Pro"/>
                <a:cs typeface="Source Sans Pro"/>
                <a:sym typeface="Source Sans Pro"/>
              </a:rPr>
              <a:t>Senato della Repubblica</a:t>
            </a:r>
            <a:endParaRPr b="1" sz="2500">
              <a:latin typeface="Source Sans Pro"/>
              <a:ea typeface="Source Sans Pro"/>
              <a:cs typeface="Source Sans Pro"/>
              <a:sym typeface="Source Sans Pro"/>
            </a:endParaRPr>
          </a:p>
          <a:p>
            <a:pPr indent="0" lvl="0" marL="914400" rtl="0" algn="r">
              <a:lnSpc>
                <a:spcPct val="100000"/>
              </a:lnSpc>
              <a:spcBef>
                <a:spcPts val="0"/>
              </a:spcBef>
              <a:spcAft>
                <a:spcPts val="0"/>
              </a:spcAft>
              <a:buSzPts val="1400"/>
              <a:buNone/>
            </a:pPr>
            <a:r>
              <a:t/>
            </a:r>
            <a:endParaRPr sz="2500">
              <a:latin typeface="Source Sans Pro"/>
              <a:ea typeface="Source Sans Pro"/>
              <a:cs typeface="Source Sans Pro"/>
              <a:sym typeface="Source Sans Pro"/>
            </a:endParaRPr>
          </a:p>
          <a:p>
            <a:pPr indent="0" lvl="0" marL="914400" rtl="0" algn="r">
              <a:lnSpc>
                <a:spcPct val="100000"/>
              </a:lnSpc>
              <a:spcBef>
                <a:spcPts val="0"/>
              </a:spcBef>
              <a:spcAft>
                <a:spcPts val="0"/>
              </a:spcAft>
              <a:buSzPts val="1400"/>
              <a:buNone/>
            </a:pPr>
            <a:r>
              <a:rPr b="1" lang="en-GB" sz="2300">
                <a:latin typeface="Source Sans Pro"/>
                <a:ea typeface="Source Sans Pro"/>
                <a:cs typeface="Source Sans Pro"/>
                <a:sym typeface="Source Sans Pro"/>
              </a:rPr>
              <a:t>AUDIZIONE  T&amp;E su</a:t>
            </a:r>
            <a:r>
              <a:rPr b="1" lang="en-GB" sz="2790">
                <a:latin typeface="Source Sans Pro"/>
                <a:ea typeface="Source Sans Pro"/>
                <a:cs typeface="Source Sans Pro"/>
                <a:sym typeface="Source Sans Pro"/>
              </a:rPr>
              <a:t> </a:t>
            </a:r>
            <a:r>
              <a:rPr b="1" lang="en-GB" sz="2300">
                <a:latin typeface="Source Sans Pro"/>
                <a:ea typeface="Source Sans Pro"/>
                <a:cs typeface="Source Sans Pro"/>
                <a:sym typeface="Source Sans Pro"/>
              </a:rPr>
              <a:t>Atto n. </a:t>
            </a:r>
            <a:r>
              <a:rPr b="1" lang="en-GB" sz="2300">
                <a:latin typeface="Source Sans Pro"/>
                <a:ea typeface="Source Sans Pro"/>
                <a:cs typeface="Source Sans Pro"/>
                <a:sym typeface="Source Sans Pro"/>
              </a:rPr>
              <a:t>396</a:t>
            </a:r>
            <a:endParaRPr b="1" sz="2300">
              <a:latin typeface="Source Sans Pro"/>
              <a:ea typeface="Source Sans Pro"/>
              <a:cs typeface="Source Sans Pro"/>
              <a:sym typeface="Source Sans Pro"/>
            </a:endParaRPr>
          </a:p>
          <a:p>
            <a:pPr indent="0" lvl="0" marL="0" rtl="0" algn="r">
              <a:lnSpc>
                <a:spcPct val="100000"/>
              </a:lnSpc>
              <a:spcBef>
                <a:spcPts val="0"/>
              </a:spcBef>
              <a:spcAft>
                <a:spcPts val="0"/>
              </a:spcAft>
              <a:buSzPts val="1400"/>
              <a:buNone/>
            </a:pPr>
            <a:r>
              <a:rPr lang="en-GB" sz="2400">
                <a:latin typeface="Source Sans Pro"/>
                <a:ea typeface="Source Sans Pro"/>
                <a:cs typeface="Source Sans Pro"/>
                <a:sym typeface="Source Sans Pro"/>
              </a:rPr>
              <a:t>Affare sul settore dell'automotive italiano e sulle implicazioni in termini di competitività conseguenti alla transizione alla propulsione elettrica </a:t>
            </a:r>
            <a:endParaRPr sz="2400">
              <a:latin typeface="Source Sans Pro"/>
              <a:ea typeface="Source Sans Pro"/>
              <a:cs typeface="Source Sans Pro"/>
              <a:sym typeface="Source Sans Pro"/>
            </a:endParaRPr>
          </a:p>
          <a:p>
            <a:pPr indent="0" lvl="0" marL="0" rtl="0" algn="r">
              <a:lnSpc>
                <a:spcPct val="100000"/>
              </a:lnSpc>
              <a:spcBef>
                <a:spcPts val="0"/>
              </a:spcBef>
              <a:spcAft>
                <a:spcPts val="0"/>
              </a:spcAft>
              <a:buSzPts val="1400"/>
              <a:buNone/>
            </a:pPr>
            <a:r>
              <a:t/>
            </a:r>
            <a:endParaRPr sz="2400">
              <a:latin typeface="Source Sans Pro"/>
              <a:ea typeface="Source Sans Pro"/>
              <a:cs typeface="Source Sans Pro"/>
              <a:sym typeface="Source Sans Pro"/>
            </a:endParaRPr>
          </a:p>
          <a:p>
            <a:pPr indent="0" lvl="0" marL="0" rtl="0" algn="r">
              <a:lnSpc>
                <a:spcPct val="100000"/>
              </a:lnSpc>
              <a:spcBef>
                <a:spcPts val="0"/>
              </a:spcBef>
              <a:spcAft>
                <a:spcPts val="0"/>
              </a:spcAft>
              <a:buSzPts val="1400"/>
              <a:buNone/>
            </a:pPr>
            <a:r>
              <a:t/>
            </a:r>
            <a:endParaRPr sz="2300">
              <a:latin typeface="Source Sans Pro"/>
              <a:ea typeface="Source Sans Pro"/>
              <a:cs typeface="Source Sans Pro"/>
              <a:sym typeface="Source Sans Pro"/>
            </a:endParaRPr>
          </a:p>
          <a:p>
            <a:pPr indent="0" lvl="0" marL="0" rtl="0" algn="r">
              <a:lnSpc>
                <a:spcPct val="100000"/>
              </a:lnSpc>
              <a:spcBef>
                <a:spcPts val="0"/>
              </a:spcBef>
              <a:spcAft>
                <a:spcPts val="0"/>
              </a:spcAft>
              <a:buSzPts val="1400"/>
              <a:buNone/>
            </a:pPr>
            <a:r>
              <a:rPr lang="en-GB" sz="2790" cap="none">
                <a:latin typeface="Source Sans Pro"/>
                <a:ea typeface="Source Sans Pro"/>
                <a:cs typeface="Source Sans Pro"/>
                <a:sym typeface="Source Sans Pro"/>
              </a:rPr>
              <a:t>		</a:t>
            </a:r>
            <a:r>
              <a:rPr lang="en-GB" sz="2400" cap="none">
                <a:latin typeface="Source Sans Pro"/>
                <a:ea typeface="Source Sans Pro"/>
                <a:cs typeface="Source Sans Pro"/>
                <a:sym typeface="Source Sans Pro"/>
              </a:rPr>
              <a:t>Veronica Aneris, </a:t>
            </a:r>
            <a:r>
              <a:rPr lang="en-GB" sz="2400">
                <a:latin typeface="Source Sans Pro"/>
                <a:ea typeface="Source Sans Pro"/>
                <a:cs typeface="Source Sans Pro"/>
                <a:sym typeface="Source Sans Pro"/>
              </a:rPr>
              <a:t>Director Italy-</a:t>
            </a:r>
            <a:r>
              <a:rPr lang="en-GB" sz="2400" cap="none">
                <a:latin typeface="Source Sans Pro"/>
                <a:ea typeface="Source Sans Pro"/>
                <a:cs typeface="Source Sans Pro"/>
                <a:sym typeface="Source Sans Pro"/>
              </a:rPr>
              <a:t>T&amp;E</a:t>
            </a:r>
            <a:endParaRPr sz="2400" cap="none">
              <a:latin typeface="Source Sans Pro"/>
              <a:ea typeface="Source Sans Pro"/>
              <a:cs typeface="Source Sans Pro"/>
              <a:sym typeface="Source Sans Pro"/>
            </a:endParaRPr>
          </a:p>
          <a:p>
            <a:pPr indent="457200" lvl="0" marL="457200" rtl="0" algn="r">
              <a:lnSpc>
                <a:spcPct val="100000"/>
              </a:lnSpc>
              <a:spcBef>
                <a:spcPts val="0"/>
              </a:spcBef>
              <a:spcAft>
                <a:spcPts val="0"/>
              </a:spcAft>
              <a:buSzPts val="1400"/>
              <a:buNone/>
            </a:pPr>
            <a:r>
              <a:rPr lang="en-GB" sz="2400">
                <a:latin typeface="Source Sans Pro"/>
                <a:ea typeface="Source Sans Pro"/>
                <a:cs typeface="Source Sans Pro"/>
                <a:sym typeface="Source Sans Pro"/>
              </a:rPr>
              <a:t>Luca Bonaccorsi, Director Sustainable Finance</a:t>
            </a:r>
            <a:endParaRPr sz="2400">
              <a:latin typeface="Source Sans Pro"/>
              <a:ea typeface="Source Sans Pro"/>
              <a:cs typeface="Source Sans Pro"/>
              <a:sym typeface="Source Sans Pro"/>
            </a:endParaRPr>
          </a:p>
          <a:p>
            <a:pPr indent="457200" lvl="0" marL="457200" rtl="0" algn="r">
              <a:lnSpc>
                <a:spcPct val="100000"/>
              </a:lnSpc>
              <a:spcBef>
                <a:spcPts val="0"/>
              </a:spcBef>
              <a:spcAft>
                <a:spcPts val="0"/>
              </a:spcAft>
              <a:buSzPts val="1400"/>
              <a:buNone/>
            </a:pPr>
            <a:r>
              <a:rPr lang="en-GB" sz="2300">
                <a:latin typeface="Source Sans Pro"/>
                <a:ea typeface="Source Sans Pro"/>
                <a:cs typeface="Source Sans Pro"/>
                <a:sym typeface="Source Sans Pro"/>
              </a:rPr>
              <a:t> 01 Luglio  2020</a:t>
            </a:r>
            <a:br>
              <a:rPr lang="en-GB" sz="2300">
                <a:latin typeface="Source Sans Pro"/>
                <a:ea typeface="Source Sans Pro"/>
                <a:cs typeface="Source Sans Pro"/>
                <a:sym typeface="Source Sans Pro"/>
              </a:rPr>
            </a:br>
            <a:endParaRPr sz="2400">
              <a:latin typeface="Source Sans Pro"/>
              <a:ea typeface="Source Sans Pro"/>
              <a:cs typeface="Source Sans Pro"/>
              <a:sym typeface="Source Sans Pro"/>
            </a:endParaRPr>
          </a:p>
          <a:p>
            <a:pPr indent="0" lvl="0" marL="0" rtl="0" algn="r">
              <a:lnSpc>
                <a:spcPct val="100000"/>
              </a:lnSpc>
              <a:spcBef>
                <a:spcPts val="0"/>
              </a:spcBef>
              <a:spcAft>
                <a:spcPts val="0"/>
              </a:spcAft>
              <a:buSzPts val="1400"/>
              <a:buNone/>
            </a:pPr>
            <a:br>
              <a:rPr lang="en-GB" sz="2790" cap="none">
                <a:latin typeface="Source Sans Pro"/>
                <a:ea typeface="Source Sans Pro"/>
                <a:cs typeface="Source Sans Pro"/>
                <a:sym typeface="Source Sans Pro"/>
              </a:rPr>
            </a:br>
            <a:br>
              <a:rPr lang="en-GB" sz="2790">
                <a:latin typeface="Source Sans Pro"/>
                <a:ea typeface="Source Sans Pro"/>
                <a:cs typeface="Source Sans Pro"/>
                <a:sym typeface="Source Sans Pro"/>
              </a:rPr>
            </a:br>
            <a:endParaRPr sz="2790">
              <a:latin typeface="Source Sans Pro"/>
              <a:ea typeface="Source Sans Pro"/>
              <a:cs typeface="Source Sans Pro"/>
              <a:sym typeface="Source Sans Pro"/>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4" name="Shape 284"/>
        <p:cNvGrpSpPr/>
        <p:nvPr/>
      </p:nvGrpSpPr>
      <p:grpSpPr>
        <a:xfrm>
          <a:off x="0" y="0"/>
          <a:ext cx="0" cy="0"/>
          <a:chOff x="0" y="0"/>
          <a:chExt cx="0" cy="0"/>
        </a:xfrm>
      </p:grpSpPr>
      <p:sp>
        <p:nvSpPr>
          <p:cNvPr id="285" name="Google Shape;285;g8ae5cddb79_0_53"/>
          <p:cNvSpPr txBox="1"/>
          <p:nvPr>
            <p:ph type="title"/>
          </p:nvPr>
        </p:nvSpPr>
        <p:spPr>
          <a:xfrm>
            <a:off x="722377" y="-132079"/>
            <a:ext cx="7555800" cy="1209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Clr>
                <a:srgbClr val="000000"/>
              </a:buClr>
              <a:buSzPts val="1400"/>
              <a:buFont typeface="Arial"/>
              <a:buNone/>
            </a:pPr>
            <a:r>
              <a:rPr b="1" lang="en-GB" sz="3200">
                <a:latin typeface="Arial"/>
                <a:ea typeface="Arial"/>
                <a:cs typeface="Arial"/>
                <a:sym typeface="Arial"/>
              </a:rPr>
              <a:t>T&amp;E: 29 COUNTRIES</a:t>
            </a:r>
            <a:r>
              <a:rPr b="1" lang="en-GB" sz="3900">
                <a:latin typeface="Arial"/>
                <a:ea typeface="Arial"/>
                <a:cs typeface="Arial"/>
                <a:sym typeface="Arial"/>
              </a:rPr>
              <a:t>, </a:t>
            </a:r>
            <a:r>
              <a:rPr b="1" lang="en-GB" sz="3200">
                <a:latin typeface="Arial"/>
                <a:ea typeface="Arial"/>
                <a:cs typeface="Arial"/>
                <a:sym typeface="Arial"/>
              </a:rPr>
              <a:t>60 MEMBERS </a:t>
            </a:r>
            <a:endParaRPr sz="1400">
              <a:latin typeface="Arial"/>
              <a:ea typeface="Arial"/>
              <a:cs typeface="Arial"/>
              <a:sym typeface="Arial"/>
            </a:endParaRPr>
          </a:p>
          <a:p>
            <a:pPr indent="0" lvl="0" marL="0" rtl="0" algn="l">
              <a:spcBef>
                <a:spcPts val="0"/>
              </a:spcBef>
              <a:spcAft>
                <a:spcPts val="0"/>
              </a:spcAft>
              <a:buNone/>
            </a:pPr>
            <a:r>
              <a:t/>
            </a:r>
            <a:endParaRPr/>
          </a:p>
        </p:txBody>
      </p:sp>
      <p:sp>
        <p:nvSpPr>
          <p:cNvPr id="286" name="Google Shape;286;g8ae5cddb79_0_53"/>
          <p:cNvSpPr txBox="1"/>
          <p:nvPr>
            <p:ph idx="12" type="sldNum"/>
          </p:nvPr>
        </p:nvSpPr>
        <p:spPr>
          <a:xfrm>
            <a:off x="8442943"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675"/>
              <a:buFont typeface="Arial"/>
              <a:buNone/>
            </a:pPr>
            <a:fld id="{00000000-1234-1234-1234-123412341234}" type="slidenum">
              <a:rPr lang="en-GB"/>
              <a:t>‹#›</a:t>
            </a:fld>
            <a:endParaRPr/>
          </a:p>
        </p:txBody>
      </p:sp>
      <p:pic>
        <p:nvPicPr>
          <p:cNvPr id="287" name="Google Shape;287;g8ae5cddb79_0_53"/>
          <p:cNvPicPr preferRelativeResize="0"/>
          <p:nvPr/>
        </p:nvPicPr>
        <p:blipFill rotWithShape="1">
          <a:blip r:embed="rId3">
            <a:alphaModFix/>
          </a:blip>
          <a:srcRect b="0" l="0" r="0" t="2789"/>
          <a:stretch/>
        </p:blipFill>
        <p:spPr>
          <a:xfrm>
            <a:off x="728025" y="527125"/>
            <a:ext cx="7714926" cy="63153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 name="Shape 292"/>
        <p:cNvGrpSpPr/>
        <p:nvPr/>
      </p:nvGrpSpPr>
      <p:grpSpPr>
        <a:xfrm>
          <a:off x="0" y="0"/>
          <a:ext cx="0" cy="0"/>
          <a:chOff x="0" y="0"/>
          <a:chExt cx="0" cy="0"/>
        </a:xfrm>
      </p:grpSpPr>
      <p:sp>
        <p:nvSpPr>
          <p:cNvPr id="293" name="Google Shape;293;g8b75df62ec_0_44"/>
          <p:cNvSpPr txBox="1"/>
          <p:nvPr>
            <p:ph type="title"/>
          </p:nvPr>
        </p:nvSpPr>
        <p:spPr>
          <a:xfrm>
            <a:off x="722377" y="172721"/>
            <a:ext cx="7555800" cy="1209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latin typeface="Source Sans Pro"/>
                <a:ea typeface="Source Sans Pro"/>
                <a:cs typeface="Source Sans Pro"/>
                <a:sym typeface="Source Sans Pro"/>
              </a:rPr>
              <a:t>TRANSPORT &amp; ENVIRONMENT (T&amp;E)</a:t>
            </a:r>
            <a:endParaRPr>
              <a:latin typeface="Source Sans Pro"/>
              <a:ea typeface="Source Sans Pro"/>
              <a:cs typeface="Source Sans Pro"/>
              <a:sym typeface="Source Sans Pro"/>
            </a:endParaRPr>
          </a:p>
        </p:txBody>
      </p:sp>
      <p:sp>
        <p:nvSpPr>
          <p:cNvPr id="294" name="Google Shape;294;g8b75df62ec_0_44"/>
          <p:cNvSpPr txBox="1"/>
          <p:nvPr>
            <p:ph idx="12" type="sldNum"/>
          </p:nvPr>
        </p:nvSpPr>
        <p:spPr>
          <a:xfrm>
            <a:off x="8442943"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675"/>
              <a:buFont typeface="Arial"/>
              <a:buNone/>
            </a:pPr>
            <a:fld id="{00000000-1234-1234-1234-123412341234}" type="slidenum">
              <a:rPr lang="en-GB"/>
              <a:t>‹#›</a:t>
            </a:fld>
            <a:endParaRPr/>
          </a:p>
        </p:txBody>
      </p:sp>
      <p:sp>
        <p:nvSpPr>
          <p:cNvPr id="295" name="Google Shape;295;g8b75df62ec_0_44"/>
          <p:cNvSpPr txBox="1"/>
          <p:nvPr/>
        </p:nvSpPr>
        <p:spPr>
          <a:xfrm>
            <a:off x="656000" y="1510825"/>
            <a:ext cx="7668000" cy="426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en-GB" sz="1800">
                <a:solidFill>
                  <a:srgbClr val="222222"/>
                </a:solidFill>
                <a:highlight>
                  <a:srgbClr val="F8F9FA"/>
                </a:highlight>
                <a:latin typeface="Source Sans Pro"/>
                <a:ea typeface="Source Sans Pro"/>
                <a:cs typeface="Source Sans Pro"/>
                <a:sym typeface="Source Sans Pro"/>
              </a:rPr>
              <a:t>Transport &amp; Environment (T&amp;E) </a:t>
            </a:r>
            <a:r>
              <a:rPr lang="en-GB" sz="1800">
                <a:solidFill>
                  <a:srgbClr val="222222"/>
                </a:solidFill>
                <a:highlight>
                  <a:srgbClr val="F8F9FA"/>
                </a:highlight>
                <a:latin typeface="Source Sans Pro"/>
                <a:ea typeface="Source Sans Pro"/>
                <a:cs typeface="Source Sans Pro"/>
                <a:sym typeface="Source Sans Pro"/>
              </a:rPr>
              <a:t>è il gruppo leader in Europa per il trasporto sostenibile. T&amp;E ha sede a Bruxelles, riunisce&gt; 60 gruppi ambientalisti provenienti da tutta Europa e si concentra sul rendere il settore dei trasporti più sostenibile attraverso il cambiamento delle politiche a livello  UE.</a:t>
            </a:r>
            <a:endParaRPr sz="1800">
              <a:solidFill>
                <a:srgbClr val="222222"/>
              </a:solidFill>
              <a:highlight>
                <a:srgbClr val="F8F9FA"/>
              </a:highlight>
              <a:latin typeface="Source Sans Pro"/>
              <a:ea typeface="Source Sans Pro"/>
              <a:cs typeface="Source Sans Pro"/>
              <a:sym typeface="Source Sans Pro"/>
            </a:endParaRPr>
          </a:p>
          <a:p>
            <a:pPr indent="0" lvl="0" marL="0" rtl="0" algn="just">
              <a:lnSpc>
                <a:spcPct val="115000"/>
              </a:lnSpc>
              <a:spcBef>
                <a:spcPts val="0"/>
              </a:spcBef>
              <a:spcAft>
                <a:spcPts val="0"/>
              </a:spcAft>
              <a:buNone/>
            </a:pPr>
            <a:r>
              <a:t/>
            </a:r>
            <a:endParaRPr sz="1800">
              <a:solidFill>
                <a:srgbClr val="222222"/>
              </a:solidFill>
              <a:highlight>
                <a:srgbClr val="F8F9FA"/>
              </a:highlight>
              <a:latin typeface="Source Sans Pro"/>
              <a:ea typeface="Source Sans Pro"/>
              <a:cs typeface="Source Sans Pro"/>
              <a:sym typeface="Source Sans Pro"/>
            </a:endParaRPr>
          </a:p>
          <a:p>
            <a:pPr indent="0" lvl="0" marL="0" rtl="0" algn="just">
              <a:lnSpc>
                <a:spcPct val="115000"/>
              </a:lnSpc>
              <a:spcBef>
                <a:spcPts val="0"/>
              </a:spcBef>
              <a:spcAft>
                <a:spcPts val="0"/>
              </a:spcAft>
              <a:buNone/>
            </a:pPr>
            <a:r>
              <a:rPr b="1" lang="en-GB" sz="1800">
                <a:solidFill>
                  <a:srgbClr val="222222"/>
                </a:solidFill>
                <a:highlight>
                  <a:srgbClr val="F8F9FA"/>
                </a:highlight>
                <a:latin typeface="Source Sans Pro"/>
                <a:ea typeface="Source Sans Pro"/>
                <a:cs typeface="Source Sans Pro"/>
                <a:sym typeface="Source Sans Pro"/>
              </a:rPr>
              <a:t>T&amp;E ha svolto un ruolo chiave nella discussione su </a:t>
            </a:r>
            <a:r>
              <a:rPr lang="en-GB" sz="1800">
                <a:solidFill>
                  <a:srgbClr val="222222"/>
                </a:solidFill>
                <a:highlight>
                  <a:srgbClr val="F8F9FA"/>
                </a:highlight>
                <a:latin typeface="Source Sans Pro"/>
                <a:ea typeface="Source Sans Pro"/>
                <a:cs typeface="Source Sans Pro"/>
                <a:sym typeface="Source Sans Pro"/>
              </a:rPr>
              <a:t>(tra le altre cose)</a:t>
            </a:r>
            <a:r>
              <a:rPr b="1" lang="en-GB" sz="1800">
                <a:solidFill>
                  <a:srgbClr val="222222"/>
                </a:solidFill>
                <a:highlight>
                  <a:srgbClr val="F8F9FA"/>
                </a:highlight>
                <a:latin typeface="Source Sans Pro"/>
                <a:ea typeface="Source Sans Pro"/>
                <a:cs typeface="Source Sans Pro"/>
                <a:sym typeface="Source Sans Pro"/>
              </a:rPr>
              <a:t>:</a:t>
            </a:r>
            <a:endParaRPr b="1" sz="1800">
              <a:solidFill>
                <a:srgbClr val="222222"/>
              </a:solidFill>
              <a:highlight>
                <a:srgbClr val="F8F9FA"/>
              </a:highlight>
              <a:latin typeface="Source Sans Pro"/>
              <a:ea typeface="Source Sans Pro"/>
              <a:cs typeface="Source Sans Pro"/>
              <a:sym typeface="Source Sans Pro"/>
            </a:endParaRPr>
          </a:p>
          <a:p>
            <a:pPr indent="0" lvl="0" marL="0" rtl="0" algn="just">
              <a:lnSpc>
                <a:spcPct val="115000"/>
              </a:lnSpc>
              <a:spcBef>
                <a:spcPts val="0"/>
              </a:spcBef>
              <a:spcAft>
                <a:spcPts val="0"/>
              </a:spcAft>
              <a:buNone/>
            </a:pPr>
            <a:r>
              <a:rPr lang="en-GB" sz="1800">
                <a:solidFill>
                  <a:srgbClr val="222222"/>
                </a:solidFill>
                <a:highlight>
                  <a:srgbClr val="F8F9FA"/>
                </a:highlight>
                <a:latin typeface="Source Sans Pro"/>
                <a:ea typeface="Source Sans Pro"/>
                <a:cs typeface="Source Sans Pro"/>
                <a:sym typeface="Source Sans Pro"/>
              </a:rPr>
              <a:t>-Gli </a:t>
            </a:r>
            <a:r>
              <a:rPr b="1" lang="en-GB" sz="1800">
                <a:solidFill>
                  <a:srgbClr val="222222"/>
                </a:solidFill>
                <a:highlight>
                  <a:srgbClr val="F8F9FA"/>
                </a:highlight>
                <a:latin typeface="Source Sans Pro"/>
                <a:ea typeface="Source Sans Pro"/>
                <a:cs typeface="Source Sans Pro"/>
                <a:sym typeface="Source Sans Pro"/>
              </a:rPr>
              <a:t>standard europei di CO2 </a:t>
            </a:r>
            <a:r>
              <a:rPr lang="en-GB" sz="1800">
                <a:solidFill>
                  <a:srgbClr val="222222"/>
                </a:solidFill>
                <a:highlight>
                  <a:srgbClr val="F8F9FA"/>
                </a:highlight>
                <a:latin typeface="Source Sans Pro"/>
                <a:ea typeface="Source Sans Pro"/>
                <a:cs typeface="Source Sans Pro"/>
                <a:sym typeface="Source Sans Pro"/>
              </a:rPr>
              <a:t>per auto, furgoni e infine camion;</a:t>
            </a:r>
            <a:endParaRPr sz="1800">
              <a:solidFill>
                <a:srgbClr val="222222"/>
              </a:solidFill>
              <a:highlight>
                <a:srgbClr val="F8F9FA"/>
              </a:highlight>
              <a:latin typeface="Source Sans Pro"/>
              <a:ea typeface="Source Sans Pro"/>
              <a:cs typeface="Source Sans Pro"/>
              <a:sym typeface="Source Sans Pro"/>
            </a:endParaRPr>
          </a:p>
          <a:p>
            <a:pPr indent="0" lvl="0" marL="0" rtl="0" algn="just">
              <a:lnSpc>
                <a:spcPct val="115000"/>
              </a:lnSpc>
              <a:spcBef>
                <a:spcPts val="0"/>
              </a:spcBef>
              <a:spcAft>
                <a:spcPts val="0"/>
              </a:spcAft>
              <a:buNone/>
            </a:pPr>
            <a:r>
              <a:rPr lang="en-GB" sz="1800">
                <a:solidFill>
                  <a:srgbClr val="222222"/>
                </a:solidFill>
                <a:highlight>
                  <a:srgbClr val="F8F9FA"/>
                </a:highlight>
                <a:latin typeface="Source Sans Pro"/>
                <a:ea typeface="Source Sans Pro"/>
                <a:cs typeface="Source Sans Pro"/>
                <a:sym typeface="Source Sans Pro"/>
              </a:rPr>
              <a:t>-Norme "</a:t>
            </a:r>
            <a:r>
              <a:rPr b="1" lang="en-GB" sz="1800">
                <a:solidFill>
                  <a:srgbClr val="222222"/>
                </a:solidFill>
                <a:highlight>
                  <a:srgbClr val="F8F9FA"/>
                </a:highlight>
                <a:latin typeface="Source Sans Pro"/>
                <a:ea typeface="Source Sans Pro"/>
                <a:cs typeface="Source Sans Pro"/>
                <a:sym typeface="Source Sans Pro"/>
              </a:rPr>
              <a:t>Euro"</a:t>
            </a:r>
            <a:r>
              <a:rPr lang="en-GB" sz="1800">
                <a:solidFill>
                  <a:srgbClr val="222222"/>
                </a:solidFill>
                <a:highlight>
                  <a:srgbClr val="F8F9FA"/>
                </a:highlight>
                <a:latin typeface="Source Sans Pro"/>
                <a:ea typeface="Source Sans Pro"/>
                <a:cs typeface="Source Sans Pro"/>
                <a:sym typeface="Source Sans Pro"/>
              </a:rPr>
              <a:t> sull'inquinamento atmosferico per automobili, che culminano con "</a:t>
            </a:r>
            <a:r>
              <a:rPr b="1" lang="en-GB" sz="1800">
                <a:solidFill>
                  <a:srgbClr val="222222"/>
                </a:solidFill>
                <a:highlight>
                  <a:srgbClr val="F8F9FA"/>
                </a:highlight>
                <a:latin typeface="Source Sans Pro"/>
                <a:ea typeface="Source Sans Pro"/>
                <a:cs typeface="Source Sans Pro"/>
                <a:sym typeface="Source Sans Pro"/>
              </a:rPr>
              <a:t>dieselgate"</a:t>
            </a:r>
            <a:r>
              <a:rPr lang="en-GB" sz="1800">
                <a:solidFill>
                  <a:srgbClr val="222222"/>
                </a:solidFill>
                <a:highlight>
                  <a:srgbClr val="F8F9FA"/>
                </a:highlight>
                <a:latin typeface="Source Sans Pro"/>
                <a:ea typeface="Source Sans Pro"/>
                <a:cs typeface="Source Sans Pro"/>
                <a:sym typeface="Source Sans Pro"/>
              </a:rPr>
              <a:t> e il suo seguito legislativo;</a:t>
            </a:r>
            <a:endParaRPr sz="1800">
              <a:solidFill>
                <a:srgbClr val="222222"/>
              </a:solidFill>
              <a:highlight>
                <a:srgbClr val="F8F9FA"/>
              </a:highlight>
              <a:latin typeface="Source Sans Pro"/>
              <a:ea typeface="Source Sans Pro"/>
              <a:cs typeface="Source Sans Pro"/>
              <a:sym typeface="Source Sans Pro"/>
            </a:endParaRPr>
          </a:p>
          <a:p>
            <a:pPr indent="0" lvl="0" marL="0" rtl="0" algn="just">
              <a:lnSpc>
                <a:spcPct val="115000"/>
              </a:lnSpc>
              <a:spcBef>
                <a:spcPts val="0"/>
              </a:spcBef>
              <a:spcAft>
                <a:spcPts val="0"/>
              </a:spcAft>
              <a:buNone/>
            </a:pPr>
            <a:r>
              <a:rPr lang="en-GB" sz="1800">
                <a:solidFill>
                  <a:srgbClr val="222222"/>
                </a:solidFill>
                <a:highlight>
                  <a:srgbClr val="F8F9FA"/>
                </a:highlight>
                <a:latin typeface="Source Sans Pro"/>
                <a:ea typeface="Source Sans Pro"/>
                <a:cs typeface="Source Sans Pro"/>
                <a:sym typeface="Source Sans Pro"/>
              </a:rPr>
              <a:t>-</a:t>
            </a:r>
            <a:r>
              <a:rPr b="1" lang="en-GB" sz="1800">
                <a:solidFill>
                  <a:srgbClr val="222222"/>
                </a:solidFill>
                <a:highlight>
                  <a:srgbClr val="F8F9FA"/>
                </a:highlight>
                <a:latin typeface="Source Sans Pro"/>
                <a:ea typeface="Source Sans Pro"/>
                <a:cs typeface="Source Sans Pro"/>
                <a:sym typeface="Source Sans Pro"/>
              </a:rPr>
              <a:t> Standard di sostenibilità per i biocarburanti</a:t>
            </a:r>
            <a:r>
              <a:rPr lang="en-GB" sz="1800">
                <a:solidFill>
                  <a:srgbClr val="222222"/>
                </a:solidFill>
                <a:highlight>
                  <a:srgbClr val="F8F9FA"/>
                </a:highlight>
                <a:latin typeface="Source Sans Pro"/>
                <a:ea typeface="Source Sans Pro"/>
                <a:cs typeface="Source Sans Pro"/>
                <a:sym typeface="Source Sans Pro"/>
              </a:rPr>
              <a:t>, più recentemente l'olio di palma;</a:t>
            </a:r>
            <a:endParaRPr sz="1800">
              <a:solidFill>
                <a:srgbClr val="222222"/>
              </a:solidFill>
              <a:highlight>
                <a:srgbClr val="F8F9FA"/>
              </a:highlight>
              <a:latin typeface="Source Sans Pro"/>
              <a:ea typeface="Source Sans Pro"/>
              <a:cs typeface="Source Sans Pro"/>
              <a:sym typeface="Source Sans Pro"/>
            </a:endParaRPr>
          </a:p>
          <a:p>
            <a:pPr indent="0" lvl="0" marL="0" rtl="0" algn="just">
              <a:lnSpc>
                <a:spcPct val="115000"/>
              </a:lnSpc>
              <a:spcBef>
                <a:spcPts val="0"/>
              </a:spcBef>
              <a:spcAft>
                <a:spcPts val="0"/>
              </a:spcAft>
              <a:buNone/>
            </a:pPr>
            <a:r>
              <a:rPr lang="en-GB" sz="1800">
                <a:solidFill>
                  <a:srgbClr val="222222"/>
                </a:solidFill>
                <a:highlight>
                  <a:srgbClr val="F8F9FA"/>
                </a:highlight>
                <a:latin typeface="Source Sans Pro"/>
                <a:ea typeface="Source Sans Pro"/>
                <a:cs typeface="Source Sans Pro"/>
                <a:sym typeface="Source Sans Pro"/>
              </a:rPr>
              <a:t>- </a:t>
            </a:r>
            <a:r>
              <a:rPr b="1" lang="en-GB" sz="1800">
                <a:solidFill>
                  <a:srgbClr val="222222"/>
                </a:solidFill>
                <a:highlight>
                  <a:srgbClr val="F8F9FA"/>
                </a:highlight>
                <a:latin typeface="Source Sans Pro"/>
                <a:ea typeface="Source Sans Pro"/>
                <a:cs typeface="Source Sans Pro"/>
                <a:sym typeface="Source Sans Pro"/>
              </a:rPr>
              <a:t>Portare l'aviazione </a:t>
            </a:r>
            <a:r>
              <a:rPr lang="en-GB" sz="1800">
                <a:solidFill>
                  <a:srgbClr val="222222"/>
                </a:solidFill>
                <a:highlight>
                  <a:srgbClr val="F8F9FA"/>
                </a:highlight>
                <a:latin typeface="Source Sans Pro"/>
                <a:ea typeface="Source Sans Pro"/>
                <a:cs typeface="Source Sans Pro"/>
                <a:sym typeface="Source Sans Pro"/>
              </a:rPr>
              <a:t>nel sistema di scambio di quote di emissioni dell'UE;</a:t>
            </a:r>
            <a:endParaRPr sz="1800">
              <a:solidFill>
                <a:srgbClr val="222222"/>
              </a:solidFill>
              <a:highlight>
                <a:srgbClr val="F8F9FA"/>
              </a:highlight>
              <a:latin typeface="Source Sans Pro"/>
              <a:ea typeface="Source Sans Pro"/>
              <a:cs typeface="Source Sans Pro"/>
              <a:sym typeface="Source Sans Pro"/>
            </a:endParaRPr>
          </a:p>
          <a:p>
            <a:pPr indent="0" lvl="0" marL="0" rtl="0" algn="just">
              <a:lnSpc>
                <a:spcPct val="115000"/>
              </a:lnSpc>
              <a:spcBef>
                <a:spcPts val="0"/>
              </a:spcBef>
              <a:spcAft>
                <a:spcPts val="0"/>
              </a:spcAft>
              <a:buNone/>
            </a:pPr>
            <a:r>
              <a:rPr lang="en-GB" sz="1800">
                <a:solidFill>
                  <a:srgbClr val="222222"/>
                </a:solidFill>
                <a:highlight>
                  <a:srgbClr val="F8F9FA"/>
                </a:highlight>
                <a:latin typeface="Source Sans Pro"/>
                <a:ea typeface="Source Sans Pro"/>
                <a:cs typeface="Source Sans Pro"/>
                <a:sym typeface="Source Sans Pro"/>
              </a:rPr>
              <a:t>- Abbassare il</a:t>
            </a:r>
            <a:r>
              <a:rPr b="1" lang="en-GB" sz="1800">
                <a:solidFill>
                  <a:srgbClr val="222222"/>
                </a:solidFill>
                <a:highlight>
                  <a:srgbClr val="F8F9FA"/>
                </a:highlight>
                <a:latin typeface="Source Sans Pro"/>
                <a:ea typeface="Source Sans Pro"/>
                <a:cs typeface="Source Sans Pro"/>
                <a:sym typeface="Source Sans Pro"/>
              </a:rPr>
              <a:t> contenuto di zolfo dei carburanti marini allo 0,5%</a:t>
            </a:r>
            <a:r>
              <a:rPr lang="en-GB" sz="1800">
                <a:solidFill>
                  <a:srgbClr val="222222"/>
                </a:solidFill>
                <a:highlight>
                  <a:srgbClr val="F8F9FA"/>
                </a:highlight>
                <a:latin typeface="Source Sans Pro"/>
                <a:ea typeface="Source Sans Pro"/>
                <a:cs typeface="Source Sans Pro"/>
                <a:sym typeface="Source Sans Pro"/>
              </a:rPr>
              <a:t>;</a:t>
            </a:r>
            <a:endParaRPr sz="1800">
              <a:solidFill>
                <a:srgbClr val="222222"/>
              </a:solidFill>
              <a:highlight>
                <a:srgbClr val="F8F9FA"/>
              </a:highlight>
              <a:latin typeface="Source Sans Pro"/>
              <a:ea typeface="Source Sans Pro"/>
              <a:cs typeface="Source Sans Pro"/>
              <a:sym typeface="Source Sans Pr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0" name="Shape 300"/>
        <p:cNvGrpSpPr/>
        <p:nvPr/>
      </p:nvGrpSpPr>
      <p:grpSpPr>
        <a:xfrm>
          <a:off x="0" y="0"/>
          <a:ext cx="0" cy="0"/>
          <a:chOff x="0" y="0"/>
          <a:chExt cx="0" cy="0"/>
        </a:xfrm>
      </p:grpSpPr>
      <p:sp>
        <p:nvSpPr>
          <p:cNvPr id="301" name="Google Shape;301;p3"/>
          <p:cNvSpPr txBox="1"/>
          <p:nvPr>
            <p:ph type="title"/>
          </p:nvPr>
        </p:nvSpPr>
        <p:spPr>
          <a:xfrm>
            <a:off x="705569" y="-3943"/>
            <a:ext cx="8748300" cy="1148100"/>
          </a:xfrm>
          <a:prstGeom prst="rect">
            <a:avLst/>
          </a:prstGeom>
          <a:noFill/>
          <a:ln>
            <a:noFill/>
          </a:ln>
        </p:spPr>
        <p:txBody>
          <a:bodyPr anchorCtr="0" anchor="ctr" bIns="45700" lIns="91425" spcFirstLastPara="1" rIns="91425" wrap="square" tIns="45700">
            <a:noAutofit/>
          </a:bodyPr>
          <a:lstStyle/>
          <a:p>
            <a:pPr indent="0" lvl="0" marL="0" rtl="0" algn="l">
              <a:lnSpc>
                <a:spcPct val="70000"/>
              </a:lnSpc>
              <a:spcBef>
                <a:spcPts val="0"/>
              </a:spcBef>
              <a:spcAft>
                <a:spcPts val="0"/>
              </a:spcAft>
              <a:buSzPts val="1400"/>
              <a:buNone/>
            </a:pPr>
            <a:r>
              <a:rPr lang="en-GB" sz="3400">
                <a:latin typeface="Source Sans Pro"/>
                <a:ea typeface="Source Sans Pro"/>
                <a:cs typeface="Source Sans Pro"/>
                <a:sym typeface="Source Sans Pro"/>
              </a:rPr>
              <a:t>LA MOBILITÀ EUROPEA È SUL CIGLIO </a:t>
            </a:r>
            <a:endParaRPr sz="3400">
              <a:latin typeface="Source Sans Pro"/>
              <a:ea typeface="Source Sans Pro"/>
              <a:cs typeface="Source Sans Pro"/>
              <a:sym typeface="Source Sans Pro"/>
            </a:endParaRPr>
          </a:p>
          <a:p>
            <a:pPr indent="0" lvl="0" marL="0" rtl="0" algn="l">
              <a:lnSpc>
                <a:spcPct val="70000"/>
              </a:lnSpc>
              <a:spcBef>
                <a:spcPts val="0"/>
              </a:spcBef>
              <a:spcAft>
                <a:spcPts val="0"/>
              </a:spcAft>
              <a:buSzPts val="1400"/>
              <a:buNone/>
            </a:pPr>
            <a:r>
              <a:rPr lang="en-GB" sz="3400">
                <a:latin typeface="Source Sans Pro"/>
                <a:ea typeface="Source Sans Pro"/>
                <a:cs typeface="Source Sans Pro"/>
                <a:sym typeface="Source Sans Pro"/>
              </a:rPr>
              <a:t>DI UNA RIVOLUZIONE</a:t>
            </a:r>
            <a:endParaRPr sz="3400">
              <a:latin typeface="Source Sans Pro"/>
              <a:ea typeface="Source Sans Pro"/>
              <a:cs typeface="Source Sans Pro"/>
              <a:sym typeface="Source Sans Pro"/>
            </a:endParaRPr>
          </a:p>
        </p:txBody>
      </p:sp>
      <p:sp>
        <p:nvSpPr>
          <p:cNvPr id="302" name="Google Shape;302;p3"/>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900"/>
              <a:buNone/>
            </a:pPr>
            <a:fld id="{00000000-1234-1234-1234-123412341234}" type="slidenum">
              <a:rPr lang="en-GB">
                <a:solidFill>
                  <a:srgbClr val="000000"/>
                </a:solidFill>
              </a:rPr>
              <a:t>‹#›</a:t>
            </a:fld>
            <a:endParaRPr>
              <a:solidFill>
                <a:srgbClr val="000000"/>
              </a:solidFill>
            </a:endParaRPr>
          </a:p>
        </p:txBody>
      </p:sp>
      <p:pic>
        <p:nvPicPr>
          <p:cNvPr descr="spot-the-car" id="303" name="Google Shape;303;p3"/>
          <p:cNvPicPr preferRelativeResize="0"/>
          <p:nvPr/>
        </p:nvPicPr>
        <p:blipFill rotWithShape="1">
          <a:blip r:embed="rId3">
            <a:alphaModFix/>
          </a:blip>
          <a:srcRect b="0" l="0" r="0" t="0"/>
          <a:stretch/>
        </p:blipFill>
        <p:spPr>
          <a:xfrm>
            <a:off x="0" y="1687149"/>
            <a:ext cx="4572000" cy="4130340"/>
          </a:xfrm>
          <a:prstGeom prst="rect">
            <a:avLst/>
          </a:prstGeom>
          <a:noFill/>
          <a:ln>
            <a:noFill/>
          </a:ln>
        </p:spPr>
      </p:pic>
      <p:pic>
        <p:nvPicPr>
          <p:cNvPr descr="spot-the-horse" id="304" name="Google Shape;304;p3"/>
          <p:cNvPicPr preferRelativeResize="0"/>
          <p:nvPr/>
        </p:nvPicPr>
        <p:blipFill rotWithShape="1">
          <a:blip r:embed="rId4">
            <a:alphaModFix/>
          </a:blip>
          <a:srcRect b="0" l="0" r="0" t="0"/>
          <a:stretch/>
        </p:blipFill>
        <p:spPr>
          <a:xfrm>
            <a:off x="4569901" y="1687149"/>
            <a:ext cx="4682327" cy="413034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9" name="Shape 309"/>
        <p:cNvGrpSpPr/>
        <p:nvPr/>
      </p:nvGrpSpPr>
      <p:grpSpPr>
        <a:xfrm>
          <a:off x="0" y="0"/>
          <a:ext cx="0" cy="0"/>
          <a:chOff x="0" y="0"/>
          <a:chExt cx="0" cy="0"/>
        </a:xfrm>
      </p:grpSpPr>
      <p:sp>
        <p:nvSpPr>
          <p:cNvPr id="310" name="Google Shape;310;p5"/>
          <p:cNvSpPr txBox="1"/>
          <p:nvPr>
            <p:ph type="title"/>
          </p:nvPr>
        </p:nvSpPr>
        <p:spPr>
          <a:xfrm>
            <a:off x="722376" y="27983"/>
            <a:ext cx="7555766" cy="1209040"/>
          </a:xfrm>
          <a:prstGeom prst="rect">
            <a:avLst/>
          </a:prstGeom>
          <a:noFill/>
          <a:ln>
            <a:noFill/>
          </a:ln>
        </p:spPr>
        <p:txBody>
          <a:bodyPr anchorCtr="0" anchor="ctr" bIns="45700" lIns="91425" spcFirstLastPara="1" rIns="91425" wrap="square" tIns="45700">
            <a:noAutofit/>
          </a:bodyPr>
          <a:lstStyle/>
          <a:p>
            <a:pPr indent="0" lvl="0" marL="0" rtl="0" algn="l">
              <a:lnSpc>
                <a:spcPct val="70000"/>
              </a:lnSpc>
              <a:spcBef>
                <a:spcPts val="0"/>
              </a:spcBef>
              <a:spcAft>
                <a:spcPts val="0"/>
              </a:spcAft>
              <a:buSzPts val="1400"/>
              <a:buNone/>
            </a:pPr>
            <a:r>
              <a:rPr b="1" lang="en-GB" sz="2000">
                <a:latin typeface="Arial"/>
                <a:ea typeface="Arial"/>
                <a:cs typeface="Arial"/>
                <a:sym typeface="Arial"/>
              </a:rPr>
              <a:t>MODELLI ELETTRICI SUL MERCATO EU:</a:t>
            </a:r>
            <a:br>
              <a:rPr b="1" lang="en-GB" sz="2000">
                <a:latin typeface="Arial"/>
                <a:ea typeface="Arial"/>
                <a:cs typeface="Arial"/>
                <a:sym typeface="Arial"/>
              </a:rPr>
            </a:br>
            <a:r>
              <a:rPr b="1" lang="en-GB" sz="2000">
                <a:latin typeface="Arial"/>
                <a:ea typeface="Arial"/>
                <a:cs typeface="Arial"/>
                <a:sym typeface="Arial"/>
              </a:rPr>
              <a:t>CIRCA 60 A FINE 2018</a:t>
            </a:r>
            <a:br>
              <a:rPr b="1" lang="en-GB" sz="2000">
                <a:latin typeface="Arial"/>
                <a:ea typeface="Arial"/>
                <a:cs typeface="Arial"/>
                <a:sym typeface="Arial"/>
              </a:rPr>
            </a:br>
            <a:r>
              <a:rPr b="1" lang="en-GB" sz="2000">
                <a:latin typeface="Arial"/>
                <a:ea typeface="Arial"/>
                <a:cs typeface="Arial"/>
                <a:sym typeface="Arial"/>
              </a:rPr>
              <a:t>			&gt;200 NEL 2021</a:t>
            </a:r>
            <a:br>
              <a:rPr b="1" lang="en-GB" sz="2000">
                <a:latin typeface="Arial"/>
                <a:ea typeface="Arial"/>
                <a:cs typeface="Arial"/>
                <a:sym typeface="Arial"/>
              </a:rPr>
            </a:br>
            <a:r>
              <a:rPr b="1" lang="en-GB" sz="2000">
                <a:latin typeface="Arial"/>
                <a:ea typeface="Arial"/>
                <a:cs typeface="Arial"/>
                <a:sym typeface="Arial"/>
              </a:rPr>
              <a:t>			&gt;300 NEL 2025</a:t>
            </a:r>
            <a:endParaRPr b="1" sz="2000">
              <a:latin typeface="Arial"/>
              <a:ea typeface="Arial"/>
              <a:cs typeface="Arial"/>
              <a:sym typeface="Arial"/>
            </a:endParaRPr>
          </a:p>
        </p:txBody>
      </p:sp>
      <p:sp>
        <p:nvSpPr>
          <p:cNvPr id="311" name="Google Shape;311;p5"/>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900"/>
              <a:buNone/>
            </a:pPr>
            <a:fld id="{00000000-1234-1234-1234-123412341234}" type="slidenum">
              <a:rPr lang="en-GB"/>
              <a:t>‹#›</a:t>
            </a:fld>
            <a:endParaRPr/>
          </a:p>
        </p:txBody>
      </p:sp>
      <p:pic>
        <p:nvPicPr>
          <p:cNvPr id="312" name="Google Shape;312;p5"/>
          <p:cNvPicPr preferRelativeResize="0"/>
          <p:nvPr>
            <p:ph idx="1" type="body"/>
          </p:nvPr>
        </p:nvPicPr>
        <p:blipFill rotWithShape="1">
          <a:blip r:embed="rId3">
            <a:alphaModFix/>
          </a:blip>
          <a:srcRect b="11469" l="5813" r="40199" t="16458"/>
          <a:stretch/>
        </p:blipFill>
        <p:spPr>
          <a:xfrm>
            <a:off x="314075" y="1237025"/>
            <a:ext cx="6150900" cy="54531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7" name="Shape 317"/>
        <p:cNvGrpSpPr/>
        <p:nvPr/>
      </p:nvGrpSpPr>
      <p:grpSpPr>
        <a:xfrm>
          <a:off x="0" y="0"/>
          <a:ext cx="0" cy="0"/>
          <a:chOff x="0" y="0"/>
          <a:chExt cx="0" cy="0"/>
        </a:xfrm>
      </p:grpSpPr>
      <p:sp>
        <p:nvSpPr>
          <p:cNvPr id="318" name="Google Shape;318;g821cad1f05_0_0"/>
          <p:cNvSpPr txBox="1"/>
          <p:nvPr>
            <p:ph type="title"/>
          </p:nvPr>
        </p:nvSpPr>
        <p:spPr>
          <a:xfrm>
            <a:off x="794101" y="-152404"/>
            <a:ext cx="7555800" cy="1209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sz="3000">
                <a:latin typeface="Source Sans Pro"/>
                <a:ea typeface="Source Sans Pro"/>
                <a:cs typeface="Source Sans Pro"/>
                <a:sym typeface="Source Sans Pro"/>
              </a:rPr>
              <a:t>PRODUZIONE ELETTRICA: QUADRUPLICA IN DUE ANNI</a:t>
            </a:r>
            <a:endParaRPr b="1" sz="3000">
              <a:latin typeface="Source Sans Pro"/>
              <a:ea typeface="Source Sans Pro"/>
              <a:cs typeface="Source Sans Pro"/>
              <a:sym typeface="Source Sans Pro"/>
            </a:endParaRPr>
          </a:p>
        </p:txBody>
      </p:sp>
      <p:sp>
        <p:nvSpPr>
          <p:cNvPr id="319" name="Google Shape;319;g821cad1f05_0_0"/>
          <p:cNvSpPr txBox="1"/>
          <p:nvPr>
            <p:ph idx="12" type="sldNum"/>
          </p:nvPr>
        </p:nvSpPr>
        <p:spPr>
          <a:xfrm>
            <a:off x="8442942"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900"/>
              <a:buFont typeface="Arial"/>
              <a:buNone/>
            </a:pPr>
            <a:fld id="{00000000-1234-1234-1234-123412341234}" type="slidenum">
              <a:rPr lang="en-GB"/>
              <a:t>‹#›</a:t>
            </a:fld>
            <a:endParaRPr/>
          </a:p>
        </p:txBody>
      </p:sp>
      <p:pic>
        <p:nvPicPr>
          <p:cNvPr id="320" name="Google Shape;320;g821cad1f05_0_0"/>
          <p:cNvPicPr preferRelativeResize="0"/>
          <p:nvPr/>
        </p:nvPicPr>
        <p:blipFill>
          <a:blip r:embed="rId3">
            <a:alphaModFix/>
          </a:blip>
          <a:stretch>
            <a:fillRect/>
          </a:stretch>
        </p:blipFill>
        <p:spPr>
          <a:xfrm>
            <a:off x="1291822" y="1020779"/>
            <a:ext cx="5583349" cy="54531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5" name="Shape 325"/>
        <p:cNvGrpSpPr/>
        <p:nvPr/>
      </p:nvGrpSpPr>
      <p:grpSpPr>
        <a:xfrm>
          <a:off x="0" y="0"/>
          <a:ext cx="0" cy="0"/>
          <a:chOff x="0" y="0"/>
          <a:chExt cx="0" cy="0"/>
        </a:xfrm>
      </p:grpSpPr>
      <p:sp>
        <p:nvSpPr>
          <p:cNvPr id="326" name="Google Shape;326;p12"/>
          <p:cNvSpPr txBox="1"/>
          <p:nvPr>
            <p:ph type="title"/>
          </p:nvPr>
        </p:nvSpPr>
        <p:spPr>
          <a:xfrm>
            <a:off x="722376" y="56198"/>
            <a:ext cx="7555766" cy="1209040"/>
          </a:xfrm>
          <a:prstGeom prst="rect">
            <a:avLst/>
          </a:prstGeom>
          <a:noFill/>
          <a:ln>
            <a:noFill/>
          </a:ln>
        </p:spPr>
        <p:txBody>
          <a:bodyPr anchorCtr="0" anchor="ctr" bIns="45700" lIns="91425" spcFirstLastPara="1" rIns="91425" wrap="square" tIns="45700">
            <a:noAutofit/>
          </a:bodyPr>
          <a:lstStyle/>
          <a:p>
            <a:pPr indent="0" lvl="0" marL="0" rtl="0" algn="l">
              <a:lnSpc>
                <a:spcPct val="70000"/>
              </a:lnSpc>
              <a:spcBef>
                <a:spcPts val="0"/>
              </a:spcBef>
              <a:spcAft>
                <a:spcPts val="0"/>
              </a:spcAft>
              <a:buSzPts val="1400"/>
              <a:buNone/>
            </a:pPr>
            <a:r>
              <a:rPr b="1" lang="en-GB" sz="3000">
                <a:latin typeface="Arial"/>
                <a:ea typeface="Arial"/>
                <a:cs typeface="Arial"/>
                <a:sym typeface="Arial"/>
              </a:rPr>
              <a:t>LO SHIFT NEI VOLUMI DI PRODUZIONE EUROPEI </a:t>
            </a:r>
            <a:endParaRPr b="1" sz="3000">
              <a:latin typeface="Arial"/>
              <a:ea typeface="Arial"/>
              <a:cs typeface="Arial"/>
              <a:sym typeface="Arial"/>
            </a:endParaRPr>
          </a:p>
        </p:txBody>
      </p:sp>
      <p:pic>
        <p:nvPicPr>
          <p:cNvPr id="327" name="Google Shape;327;p12"/>
          <p:cNvPicPr preferRelativeResize="0"/>
          <p:nvPr>
            <p:ph idx="1" type="body"/>
          </p:nvPr>
        </p:nvPicPr>
        <p:blipFill rotWithShape="1">
          <a:blip r:embed="rId3">
            <a:alphaModFix/>
          </a:blip>
          <a:srcRect b="0" l="0" r="0" t="0"/>
          <a:stretch/>
        </p:blipFill>
        <p:spPr>
          <a:xfrm>
            <a:off x="4378035" y="1430251"/>
            <a:ext cx="3801217" cy="3639313"/>
          </a:xfrm>
          <a:prstGeom prst="rect">
            <a:avLst/>
          </a:prstGeom>
          <a:noFill/>
          <a:ln>
            <a:noFill/>
          </a:ln>
        </p:spPr>
      </p:pic>
      <p:sp>
        <p:nvSpPr>
          <p:cNvPr id="328" name="Google Shape;328;p12"/>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900"/>
              <a:buNone/>
            </a:pPr>
            <a:fld id="{00000000-1234-1234-1234-123412341234}" type="slidenum">
              <a:rPr lang="en-GB"/>
              <a:t>‹#›</a:t>
            </a:fld>
            <a:endParaRPr/>
          </a:p>
        </p:txBody>
      </p:sp>
      <p:pic>
        <p:nvPicPr>
          <p:cNvPr id="329" name="Google Shape;329;p12"/>
          <p:cNvPicPr preferRelativeResize="0"/>
          <p:nvPr/>
        </p:nvPicPr>
        <p:blipFill rotWithShape="1">
          <a:blip r:embed="rId4">
            <a:alphaModFix/>
          </a:blip>
          <a:srcRect b="0" l="0" r="0" t="0"/>
          <a:stretch/>
        </p:blipFill>
        <p:spPr>
          <a:xfrm>
            <a:off x="626170" y="1430251"/>
            <a:ext cx="3446409" cy="3582451"/>
          </a:xfrm>
          <a:prstGeom prst="rect">
            <a:avLst/>
          </a:prstGeom>
          <a:noFill/>
          <a:ln>
            <a:noFill/>
          </a:ln>
        </p:spPr>
      </p:pic>
      <p:sp>
        <p:nvSpPr>
          <p:cNvPr id="330" name="Google Shape;330;p12"/>
          <p:cNvSpPr/>
          <p:nvPr/>
        </p:nvSpPr>
        <p:spPr>
          <a:xfrm>
            <a:off x="512618" y="5012702"/>
            <a:ext cx="3507261" cy="4924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en-GB" sz="1300" u="none" cap="none" strike="noStrike">
                <a:solidFill>
                  <a:srgbClr val="000000"/>
                </a:solidFill>
                <a:latin typeface="Source Sans Pro"/>
                <a:ea typeface="Source Sans Pro"/>
                <a:cs typeface="Source Sans Pro"/>
                <a:sym typeface="Source Sans Pro"/>
              </a:rPr>
              <a:t>EU production of vehicles per type in </a:t>
            </a:r>
            <a:r>
              <a:rPr b="1" i="0" lang="en-GB" sz="1300" u="none" cap="none" strike="noStrike">
                <a:solidFill>
                  <a:srgbClr val="000000"/>
                </a:solidFill>
                <a:highlight>
                  <a:srgbClr val="FFFF00"/>
                </a:highlight>
                <a:latin typeface="Source Sans Pro"/>
                <a:ea typeface="Source Sans Pro"/>
                <a:cs typeface="Source Sans Pro"/>
                <a:sym typeface="Source Sans Pro"/>
              </a:rPr>
              <a:t>2025</a:t>
            </a:r>
            <a:r>
              <a:rPr b="1" i="0" lang="en-GB" sz="1300" u="none" cap="none" strike="noStrike">
                <a:solidFill>
                  <a:srgbClr val="000000"/>
                </a:solidFill>
                <a:latin typeface="Source Sans Pro"/>
                <a:ea typeface="Source Sans Pro"/>
                <a:cs typeface="Source Sans Pro"/>
                <a:sym typeface="Source Sans Pro"/>
              </a:rPr>
              <a:t>, in million units (Source: IHS Markit) </a:t>
            </a:r>
            <a:endParaRPr b="0" i="0" sz="1300" u="none" cap="none" strike="noStrike">
              <a:solidFill>
                <a:schemeClr val="dk1"/>
              </a:solidFill>
              <a:latin typeface="Arial"/>
              <a:ea typeface="Arial"/>
              <a:cs typeface="Arial"/>
              <a:sym typeface="Arial"/>
            </a:endParaRPr>
          </a:p>
        </p:txBody>
      </p:sp>
      <p:sp>
        <p:nvSpPr>
          <p:cNvPr id="331" name="Google Shape;331;p12"/>
          <p:cNvSpPr/>
          <p:nvPr/>
        </p:nvSpPr>
        <p:spPr>
          <a:xfrm>
            <a:off x="4308761" y="5075706"/>
            <a:ext cx="3939761" cy="4924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en-GB" sz="1300" u="none" cap="none" strike="noStrike">
                <a:solidFill>
                  <a:schemeClr val="dk1"/>
                </a:solidFill>
                <a:latin typeface="Arial"/>
                <a:ea typeface="Arial"/>
                <a:cs typeface="Arial"/>
                <a:sym typeface="Arial"/>
              </a:rPr>
              <a:t>EU production of vehicles per type in </a:t>
            </a:r>
            <a:r>
              <a:rPr b="1" i="0" lang="en-GB" sz="1300" u="none" cap="none" strike="noStrike">
                <a:solidFill>
                  <a:schemeClr val="dk1"/>
                </a:solidFill>
                <a:highlight>
                  <a:srgbClr val="FFFF00"/>
                </a:highlight>
                <a:latin typeface="Arial"/>
                <a:ea typeface="Arial"/>
                <a:cs typeface="Arial"/>
                <a:sym typeface="Arial"/>
              </a:rPr>
              <a:t>2025</a:t>
            </a:r>
            <a:r>
              <a:rPr b="1" i="0" lang="en-GB" sz="1300" u="none" cap="none" strike="noStrike">
                <a:solidFill>
                  <a:schemeClr val="dk1"/>
                </a:solidFill>
                <a:latin typeface="Arial"/>
                <a:ea typeface="Arial"/>
                <a:cs typeface="Arial"/>
                <a:sym typeface="Arial"/>
              </a:rPr>
              <a:t>, in share of total production (Source: IHS Markit)</a:t>
            </a:r>
            <a:endParaRPr b="1" i="0" sz="1300" u="none" cap="none" strike="noStrike">
              <a:solidFill>
                <a:schemeClr val="dk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6" name="Shape 336"/>
        <p:cNvGrpSpPr/>
        <p:nvPr/>
      </p:nvGrpSpPr>
      <p:grpSpPr>
        <a:xfrm>
          <a:off x="0" y="0"/>
          <a:ext cx="0" cy="0"/>
          <a:chOff x="0" y="0"/>
          <a:chExt cx="0" cy="0"/>
        </a:xfrm>
      </p:grpSpPr>
      <p:sp>
        <p:nvSpPr>
          <p:cNvPr id="337" name="Google Shape;337;g8ae5cddb79_0_149"/>
          <p:cNvSpPr txBox="1"/>
          <p:nvPr>
            <p:ph idx="12" type="sldNum"/>
          </p:nvPr>
        </p:nvSpPr>
        <p:spPr>
          <a:xfrm>
            <a:off x="8442942" y="51799"/>
            <a:ext cx="544800" cy="476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pic>
        <p:nvPicPr>
          <p:cNvPr id="338" name="Google Shape;338;g8ae5cddb79_0_149"/>
          <p:cNvPicPr preferRelativeResize="0"/>
          <p:nvPr/>
        </p:nvPicPr>
        <p:blipFill rotWithShape="1">
          <a:blip r:embed="rId3">
            <a:alphaModFix/>
          </a:blip>
          <a:srcRect b="0" l="59" r="49" t="8650"/>
          <a:stretch/>
        </p:blipFill>
        <p:spPr>
          <a:xfrm>
            <a:off x="5484025" y="2354750"/>
            <a:ext cx="3659974" cy="4419075"/>
          </a:xfrm>
          <a:prstGeom prst="rect">
            <a:avLst/>
          </a:prstGeom>
          <a:noFill/>
          <a:ln>
            <a:noFill/>
          </a:ln>
        </p:spPr>
      </p:pic>
      <p:sp>
        <p:nvSpPr>
          <p:cNvPr id="339" name="Google Shape;339;g8ae5cddb79_0_149"/>
          <p:cNvSpPr txBox="1"/>
          <p:nvPr/>
        </p:nvSpPr>
        <p:spPr>
          <a:xfrm>
            <a:off x="1032375" y="0"/>
            <a:ext cx="7955400" cy="937800"/>
          </a:xfrm>
          <a:prstGeom prst="rect">
            <a:avLst/>
          </a:prstGeom>
          <a:noFill/>
          <a:ln>
            <a:noFill/>
          </a:ln>
        </p:spPr>
        <p:txBody>
          <a:bodyPr anchorCtr="0" anchor="t" bIns="91425" lIns="91425" spcFirstLastPara="1" rIns="91425" wrap="square" tIns="91425">
            <a:noAutofit/>
          </a:bodyPr>
          <a:lstStyle/>
          <a:p>
            <a:pPr indent="0" lvl="0" marL="0" marR="0" rtl="0" algn="l">
              <a:lnSpc>
                <a:spcPct val="70000"/>
              </a:lnSpc>
              <a:spcBef>
                <a:spcPts val="0"/>
              </a:spcBef>
              <a:spcAft>
                <a:spcPts val="0"/>
              </a:spcAft>
              <a:buClr>
                <a:srgbClr val="000000"/>
              </a:buClr>
              <a:buSzPts val="3600"/>
              <a:buFont typeface="Arial"/>
              <a:buNone/>
            </a:pPr>
            <a:r>
              <a:rPr b="1" lang="en-GB" sz="3000">
                <a:solidFill>
                  <a:schemeClr val="dk1"/>
                </a:solidFill>
                <a:latin typeface="Source Sans Pro"/>
                <a:ea typeface="Source Sans Pro"/>
                <a:cs typeface="Source Sans Pro"/>
                <a:sym typeface="Source Sans Pro"/>
              </a:rPr>
              <a:t>INVESTIMENTI EUROPEI NELLA MOBILITÀ</a:t>
            </a:r>
            <a:r>
              <a:rPr b="1" i="0" lang="en-GB" sz="3600" u="none" cap="none" strike="noStrike">
                <a:solidFill>
                  <a:schemeClr val="dk1"/>
                </a:solidFill>
                <a:latin typeface="Arial Black"/>
                <a:ea typeface="Arial Black"/>
                <a:cs typeface="Arial Black"/>
                <a:sym typeface="Arial Black"/>
              </a:rPr>
              <a:t> </a:t>
            </a:r>
            <a:r>
              <a:rPr b="1" lang="en-GB" sz="3000">
                <a:solidFill>
                  <a:schemeClr val="dk1"/>
                </a:solidFill>
                <a:latin typeface="Source Sans Pro"/>
                <a:ea typeface="Source Sans Pro"/>
                <a:cs typeface="Source Sans Pro"/>
                <a:sym typeface="Source Sans Pro"/>
              </a:rPr>
              <a:t>ELETTRICA</a:t>
            </a:r>
            <a:endParaRPr b="1" i="0" sz="1400" u="none" cap="none" strike="noStrike">
              <a:solidFill>
                <a:srgbClr val="000000"/>
              </a:solidFill>
            </a:endParaRPr>
          </a:p>
        </p:txBody>
      </p:sp>
      <p:pic>
        <p:nvPicPr>
          <p:cNvPr id="340" name="Google Shape;340;g8ae5cddb79_0_149"/>
          <p:cNvPicPr preferRelativeResize="0"/>
          <p:nvPr/>
        </p:nvPicPr>
        <p:blipFill>
          <a:blip r:embed="rId4">
            <a:alphaModFix/>
          </a:blip>
          <a:stretch>
            <a:fillRect/>
          </a:stretch>
        </p:blipFill>
        <p:spPr>
          <a:xfrm>
            <a:off x="0" y="937811"/>
            <a:ext cx="5590249" cy="39503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4" name="Shape 344"/>
        <p:cNvGrpSpPr/>
        <p:nvPr/>
      </p:nvGrpSpPr>
      <p:grpSpPr>
        <a:xfrm>
          <a:off x="0" y="0"/>
          <a:ext cx="0" cy="0"/>
          <a:chOff x="0" y="0"/>
          <a:chExt cx="0" cy="0"/>
        </a:xfrm>
      </p:grpSpPr>
      <p:sp>
        <p:nvSpPr>
          <p:cNvPr id="345" name="Google Shape;345;g8ae5cddb79_0_132"/>
          <p:cNvSpPr txBox="1"/>
          <p:nvPr>
            <p:ph type="title"/>
          </p:nvPr>
        </p:nvSpPr>
        <p:spPr>
          <a:xfrm>
            <a:off x="711750" y="358150"/>
            <a:ext cx="7720500" cy="940500"/>
          </a:xfrm>
          <a:prstGeom prst="rect">
            <a:avLst/>
          </a:prstGeom>
          <a:noFill/>
          <a:ln>
            <a:noFill/>
          </a:ln>
        </p:spPr>
        <p:txBody>
          <a:bodyPr anchorCtr="0" anchor="ctr" bIns="45700" lIns="91425" spcFirstLastPara="1" rIns="91425" wrap="square" tIns="45700">
            <a:noAutofit/>
          </a:bodyPr>
          <a:lstStyle/>
          <a:p>
            <a:pPr indent="0" lvl="0" marL="0" rtl="0" algn="l">
              <a:lnSpc>
                <a:spcPct val="70000"/>
              </a:lnSpc>
              <a:spcBef>
                <a:spcPts val="0"/>
              </a:spcBef>
              <a:spcAft>
                <a:spcPts val="0"/>
              </a:spcAft>
              <a:buSzPts val="1400"/>
              <a:buNone/>
            </a:pPr>
            <a:r>
              <a:rPr b="1" lang="en-GB" sz="3000">
                <a:latin typeface="Source Sans Pro"/>
                <a:ea typeface="Source Sans Pro"/>
                <a:cs typeface="Source Sans Pro"/>
                <a:sym typeface="Source Sans Pro"/>
                <a:extLst>
                  <a:ext uri="http://customooxmlschemas.google.com/">
                    <go:slidesCustomData xmlns:go="http://customooxmlschemas.google.com/" textRoundtripDataId="0"/>
                  </a:ext>
                </a:extLst>
              </a:rPr>
              <a:t>INIZIO 2020: IMPENNATA DEL MERCATO ELETTRICO</a:t>
            </a:r>
            <a:r>
              <a:rPr lang="en-GB" sz="3600">
                <a:extLst>
                  <a:ext uri="http://customooxmlschemas.google.com/">
                    <go:slidesCustomData xmlns:go="http://customooxmlschemas.google.com/" textRoundtripDataId="1"/>
                  </a:ext>
                </a:extLst>
              </a:rPr>
              <a:t> </a:t>
            </a:r>
            <a:endParaRPr sz="3600"/>
          </a:p>
          <a:p>
            <a:pPr indent="0" lvl="0" marL="0" rtl="0" algn="l">
              <a:lnSpc>
                <a:spcPct val="70000"/>
              </a:lnSpc>
              <a:spcBef>
                <a:spcPts val="0"/>
              </a:spcBef>
              <a:spcAft>
                <a:spcPts val="0"/>
              </a:spcAft>
              <a:buSzPts val="1400"/>
              <a:buNone/>
            </a:pPr>
            <a:r>
              <a:rPr b="1" lang="en-GB" sz="3000">
                <a:solidFill>
                  <a:schemeClr val="dk1"/>
                </a:solidFill>
                <a:latin typeface="Source Sans Pro"/>
                <a:ea typeface="Source Sans Pro"/>
                <a:cs typeface="Source Sans Pro"/>
                <a:sym typeface="Source Sans Pro"/>
              </a:rPr>
              <a:t>(</a:t>
            </a:r>
            <a:r>
              <a:rPr b="1" i="1" lang="en-GB" sz="3000">
                <a:solidFill>
                  <a:schemeClr val="dk1"/>
                </a:solidFill>
                <a:latin typeface="Source Sans Pro"/>
                <a:ea typeface="Source Sans Pro"/>
                <a:cs typeface="Source Sans Pro"/>
                <a:sym typeface="Source Sans Pro"/>
              </a:rPr>
              <a:t>policy matters!</a:t>
            </a:r>
            <a:r>
              <a:rPr b="1" lang="en-GB" sz="3000">
                <a:solidFill>
                  <a:schemeClr val="dk1"/>
                </a:solidFill>
                <a:latin typeface="Source Sans Pro"/>
                <a:ea typeface="Source Sans Pro"/>
                <a:cs typeface="Source Sans Pro"/>
                <a:sym typeface="Source Sans Pro"/>
              </a:rPr>
              <a:t>)</a:t>
            </a:r>
            <a:endParaRPr sz="3600"/>
          </a:p>
        </p:txBody>
      </p:sp>
      <p:sp>
        <p:nvSpPr>
          <p:cNvPr id="346" name="Google Shape;346;g8ae5cddb79_0_132"/>
          <p:cNvSpPr txBox="1"/>
          <p:nvPr>
            <p:ph idx="12" type="sldNum"/>
          </p:nvPr>
        </p:nvSpPr>
        <p:spPr>
          <a:xfrm>
            <a:off x="8442942" y="51799"/>
            <a:ext cx="544800" cy="476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00"/>
              </a:buClr>
              <a:buSzPts val="900"/>
              <a:buFont typeface="Arial"/>
              <a:buNone/>
            </a:pPr>
            <a:fld id="{00000000-1234-1234-1234-123412341234}" type="slidenum">
              <a:rPr lang="en-GB"/>
              <a:t>‹#›</a:t>
            </a:fld>
            <a:endParaRPr/>
          </a:p>
        </p:txBody>
      </p:sp>
      <p:sp>
        <p:nvSpPr>
          <p:cNvPr id="347" name="Google Shape;347;g8ae5cddb79_0_132"/>
          <p:cNvSpPr txBox="1"/>
          <p:nvPr/>
        </p:nvSpPr>
        <p:spPr>
          <a:xfrm>
            <a:off x="425124" y="1567933"/>
            <a:ext cx="3710100" cy="5023800"/>
          </a:xfrm>
          <a:prstGeom prst="rect">
            <a:avLst/>
          </a:prstGeom>
          <a:noFill/>
          <a:ln>
            <a:noFill/>
          </a:ln>
        </p:spPr>
        <p:txBody>
          <a:bodyPr anchorCtr="0" anchor="t" bIns="45700" lIns="91425" spcFirstLastPara="1" rIns="91425" wrap="square" tIns="45700">
            <a:noAutofit/>
          </a:bodyPr>
          <a:lstStyle/>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Source Sans Pro"/>
              <a:ea typeface="Source Sans Pro"/>
              <a:cs typeface="Source Sans Pro"/>
              <a:sym typeface="Source Sans Pro"/>
            </a:endParaRPr>
          </a:p>
        </p:txBody>
      </p:sp>
      <p:pic>
        <p:nvPicPr>
          <p:cNvPr id="348" name="Google Shape;348;g8ae5cddb79_0_132"/>
          <p:cNvPicPr preferRelativeResize="0"/>
          <p:nvPr/>
        </p:nvPicPr>
        <p:blipFill>
          <a:blip r:embed="rId3">
            <a:alphaModFix/>
          </a:blip>
          <a:stretch>
            <a:fillRect/>
          </a:stretch>
        </p:blipFill>
        <p:spPr>
          <a:xfrm>
            <a:off x="868000" y="1451050"/>
            <a:ext cx="6423863" cy="53318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3" name="Shape 353"/>
        <p:cNvGrpSpPr/>
        <p:nvPr/>
      </p:nvGrpSpPr>
      <p:grpSpPr>
        <a:xfrm>
          <a:off x="0" y="0"/>
          <a:ext cx="0" cy="0"/>
          <a:chOff x="0" y="0"/>
          <a:chExt cx="0" cy="0"/>
        </a:xfrm>
      </p:grpSpPr>
      <p:sp>
        <p:nvSpPr>
          <p:cNvPr id="354" name="Google Shape;354;p7"/>
          <p:cNvSpPr txBox="1"/>
          <p:nvPr>
            <p:ph type="title"/>
          </p:nvPr>
        </p:nvSpPr>
        <p:spPr>
          <a:xfrm>
            <a:off x="722376" y="6656"/>
            <a:ext cx="7555800" cy="887100"/>
          </a:xfrm>
          <a:prstGeom prst="rect">
            <a:avLst/>
          </a:prstGeom>
          <a:noFill/>
          <a:ln>
            <a:noFill/>
          </a:ln>
        </p:spPr>
        <p:txBody>
          <a:bodyPr anchorCtr="0" anchor="ctr" bIns="45700" lIns="91425" spcFirstLastPara="1" rIns="91425" wrap="square" tIns="45700">
            <a:noAutofit/>
          </a:bodyPr>
          <a:lstStyle/>
          <a:p>
            <a:pPr indent="0" lvl="0" marL="0" rtl="0" algn="l">
              <a:lnSpc>
                <a:spcPct val="70000"/>
              </a:lnSpc>
              <a:spcBef>
                <a:spcPts val="0"/>
              </a:spcBef>
              <a:spcAft>
                <a:spcPts val="0"/>
              </a:spcAft>
              <a:buSzPts val="1400"/>
              <a:buNone/>
            </a:pPr>
            <a:r>
              <a:rPr b="1" lang="en-GB" sz="3000">
                <a:latin typeface="Source Sans Pro"/>
                <a:ea typeface="Source Sans Pro"/>
                <a:cs typeface="Source Sans Pro"/>
                <a:sym typeface="Source Sans Pro"/>
              </a:rPr>
              <a:t>2019: DIESEL «ANNUS HORRIBILIS»</a:t>
            </a:r>
            <a:endParaRPr b="1" sz="3000">
              <a:latin typeface="Source Sans Pro"/>
              <a:ea typeface="Source Sans Pro"/>
              <a:cs typeface="Source Sans Pro"/>
              <a:sym typeface="Source Sans Pro"/>
            </a:endParaRPr>
          </a:p>
        </p:txBody>
      </p:sp>
      <p:sp>
        <p:nvSpPr>
          <p:cNvPr id="355" name="Google Shape;355;p7"/>
          <p:cNvSpPr txBox="1"/>
          <p:nvPr>
            <p:ph idx="12" type="sldNum"/>
          </p:nvPr>
        </p:nvSpPr>
        <p:spPr>
          <a:xfrm>
            <a:off x="8442942" y="51799"/>
            <a:ext cx="544800" cy="476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900"/>
              <a:buNone/>
            </a:pPr>
            <a:fld id="{00000000-1234-1234-1234-123412341234}" type="slidenum">
              <a:rPr lang="en-GB"/>
              <a:t>‹#›</a:t>
            </a:fld>
            <a:endParaRPr/>
          </a:p>
        </p:txBody>
      </p:sp>
      <p:pic>
        <p:nvPicPr>
          <p:cNvPr descr="https://www.transportenvironment.org/sites/te/files/styles/main_image/public/pictures/diesel-1425539-1280x960.jpg?itok=iQSvK6IE" id="356" name="Google Shape;356;p7"/>
          <p:cNvPicPr preferRelativeResize="0"/>
          <p:nvPr/>
        </p:nvPicPr>
        <p:blipFill rotWithShape="1">
          <a:blip r:embed="rId3">
            <a:alphaModFix/>
          </a:blip>
          <a:srcRect b="0" l="0" r="0" t="0"/>
          <a:stretch/>
        </p:blipFill>
        <p:spPr>
          <a:xfrm>
            <a:off x="722375" y="1763675"/>
            <a:ext cx="7123324" cy="4748900"/>
          </a:xfrm>
          <a:prstGeom prst="rect">
            <a:avLst/>
          </a:prstGeom>
          <a:noFill/>
          <a:ln>
            <a:noFill/>
          </a:ln>
        </p:spPr>
      </p:pic>
      <p:sp>
        <p:nvSpPr>
          <p:cNvPr id="357" name="Google Shape;357;p7"/>
          <p:cNvSpPr/>
          <p:nvPr/>
        </p:nvSpPr>
        <p:spPr>
          <a:xfrm>
            <a:off x="722376" y="709892"/>
            <a:ext cx="6613500" cy="923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Arial"/>
                <a:ea typeface="Arial"/>
                <a:cs typeface="Arial"/>
                <a:sym typeface="Arial"/>
              </a:rPr>
              <a:t>Diesel in caduta libera in EU (scandalo dieselgate + Diesel ban per problemi qualità aria)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Arial"/>
                <a:ea typeface="Arial"/>
                <a:cs typeface="Arial"/>
                <a:sym typeface="Arial"/>
                <a:extLst>
                  <a:ext uri="http://customooxmlschemas.google.com/">
                    <go:slidesCustomData xmlns:go="http://customooxmlschemas.google.com/" textRoundtripDataId="2"/>
                  </a:ext>
                </a:extLst>
              </a:rPr>
              <a:t>Quota mercato Italia: dal 53% nel 2018 al 41% 2019 (Q3) </a:t>
            </a:r>
            <a:endParaRPr b="0" i="0" sz="1800" u="none" cap="none" strike="noStrike">
              <a:solidFill>
                <a:schemeClr val="dk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2" name="Shape 362"/>
        <p:cNvGrpSpPr/>
        <p:nvPr/>
      </p:nvGrpSpPr>
      <p:grpSpPr>
        <a:xfrm>
          <a:off x="0" y="0"/>
          <a:ext cx="0" cy="0"/>
          <a:chOff x="0" y="0"/>
          <a:chExt cx="0" cy="0"/>
        </a:xfrm>
      </p:grpSpPr>
      <p:sp>
        <p:nvSpPr>
          <p:cNvPr id="363" name="Google Shape;363;g8b75df62ec_0_63"/>
          <p:cNvSpPr txBox="1"/>
          <p:nvPr>
            <p:ph idx="1" type="body"/>
          </p:nvPr>
        </p:nvSpPr>
        <p:spPr>
          <a:xfrm>
            <a:off x="714474" y="1600200"/>
            <a:ext cx="7535400" cy="41712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64" name="Google Shape;364;g8b75df62ec_0_63"/>
          <p:cNvSpPr txBox="1"/>
          <p:nvPr>
            <p:ph idx="12" type="sldNum"/>
          </p:nvPr>
        </p:nvSpPr>
        <p:spPr>
          <a:xfrm>
            <a:off x="8442942"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GB"/>
              <a:t>‹#›</a:t>
            </a:fld>
            <a:endParaRPr/>
          </a:p>
        </p:txBody>
      </p:sp>
      <p:pic>
        <p:nvPicPr>
          <p:cNvPr id="365" name="Google Shape;365;g8b75df62ec_0_63"/>
          <p:cNvPicPr preferRelativeResize="0"/>
          <p:nvPr/>
        </p:nvPicPr>
        <p:blipFill>
          <a:blip r:embed="rId3">
            <a:alphaModFix/>
          </a:blip>
          <a:stretch>
            <a:fillRect/>
          </a:stretch>
        </p:blipFill>
        <p:spPr>
          <a:xfrm>
            <a:off x="0" y="-14650"/>
            <a:ext cx="9067800" cy="64154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0" name="Shape 370"/>
        <p:cNvGrpSpPr/>
        <p:nvPr/>
      </p:nvGrpSpPr>
      <p:grpSpPr>
        <a:xfrm>
          <a:off x="0" y="0"/>
          <a:ext cx="0" cy="0"/>
          <a:chOff x="0" y="0"/>
          <a:chExt cx="0" cy="0"/>
        </a:xfrm>
      </p:grpSpPr>
      <p:sp>
        <p:nvSpPr>
          <p:cNvPr id="371" name="Google Shape;371;g8b75df62ec_0_71"/>
          <p:cNvSpPr txBox="1"/>
          <p:nvPr>
            <p:ph type="title"/>
          </p:nvPr>
        </p:nvSpPr>
        <p:spPr>
          <a:xfrm>
            <a:off x="722376" y="172721"/>
            <a:ext cx="7555800" cy="1209000"/>
          </a:xfrm>
          <a:prstGeom prst="rect">
            <a:avLst/>
          </a:prstGeom>
        </p:spPr>
        <p:txBody>
          <a:bodyPr anchorCtr="0" anchor="ctr" bIns="45700" lIns="91425" spcFirstLastPara="1" rIns="91425" wrap="square" tIns="45700">
            <a:noAutofit/>
          </a:bodyPr>
          <a:lstStyle/>
          <a:p>
            <a:pPr indent="0" lvl="0" marL="0" rtl="0" algn="l">
              <a:lnSpc>
                <a:spcPct val="100000"/>
              </a:lnSpc>
              <a:spcBef>
                <a:spcPts val="0"/>
              </a:spcBef>
              <a:spcAft>
                <a:spcPts val="0"/>
              </a:spcAft>
              <a:buNone/>
            </a:pPr>
            <a:r>
              <a:rPr b="1" lang="en-GB" sz="3200">
                <a:latin typeface="Source Sans Pro"/>
                <a:ea typeface="Source Sans Pro"/>
                <a:cs typeface="Source Sans Pro"/>
                <a:sym typeface="Source Sans Pro"/>
              </a:rPr>
              <a:t>Eredità dieselgate: 51 milioni di diesel “più sporchi” sulle strade europee</a:t>
            </a:r>
            <a:endParaRPr b="1" sz="1400">
              <a:latin typeface="Source Sans Pro"/>
              <a:ea typeface="Source Sans Pro"/>
              <a:cs typeface="Source Sans Pro"/>
              <a:sym typeface="Source Sans Pro"/>
            </a:endParaRPr>
          </a:p>
          <a:p>
            <a:pPr indent="0" lvl="0" marL="0" rtl="0" algn="l">
              <a:spcBef>
                <a:spcPts val="0"/>
              </a:spcBef>
              <a:spcAft>
                <a:spcPts val="0"/>
              </a:spcAft>
              <a:buNone/>
            </a:pPr>
            <a:r>
              <a:t/>
            </a:r>
            <a:endParaRPr/>
          </a:p>
        </p:txBody>
      </p:sp>
      <p:sp>
        <p:nvSpPr>
          <p:cNvPr id="372" name="Google Shape;372;g8b75df62ec_0_71"/>
          <p:cNvSpPr txBox="1"/>
          <p:nvPr>
            <p:ph idx="1" type="body"/>
          </p:nvPr>
        </p:nvSpPr>
        <p:spPr>
          <a:xfrm>
            <a:off x="714474" y="1600200"/>
            <a:ext cx="7535400" cy="41712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73" name="Google Shape;373;g8b75df62ec_0_71"/>
          <p:cNvSpPr txBox="1"/>
          <p:nvPr>
            <p:ph idx="12" type="sldNum"/>
          </p:nvPr>
        </p:nvSpPr>
        <p:spPr>
          <a:xfrm>
            <a:off x="8442942"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GB"/>
              <a:t>‹#›</a:t>
            </a:fld>
            <a:endParaRPr/>
          </a:p>
        </p:txBody>
      </p:sp>
      <p:pic>
        <p:nvPicPr>
          <p:cNvPr id="374" name="Google Shape;374;g8b75df62ec_0_71"/>
          <p:cNvPicPr preferRelativeResize="0"/>
          <p:nvPr/>
        </p:nvPicPr>
        <p:blipFill>
          <a:blip r:embed="rId3">
            <a:alphaModFix/>
          </a:blip>
          <a:stretch>
            <a:fillRect/>
          </a:stretch>
        </p:blipFill>
        <p:spPr>
          <a:xfrm>
            <a:off x="224325" y="1143000"/>
            <a:ext cx="8675813" cy="61331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9" name="Shape 379"/>
        <p:cNvGrpSpPr/>
        <p:nvPr/>
      </p:nvGrpSpPr>
      <p:grpSpPr>
        <a:xfrm>
          <a:off x="0" y="0"/>
          <a:ext cx="0" cy="0"/>
          <a:chOff x="0" y="0"/>
          <a:chExt cx="0" cy="0"/>
        </a:xfrm>
      </p:grpSpPr>
      <p:sp>
        <p:nvSpPr>
          <p:cNvPr id="380" name="Google Shape;380;g8b75df62ec_0_79"/>
          <p:cNvSpPr txBox="1"/>
          <p:nvPr>
            <p:ph type="title"/>
          </p:nvPr>
        </p:nvSpPr>
        <p:spPr>
          <a:xfrm>
            <a:off x="722376" y="172721"/>
            <a:ext cx="7555800" cy="1209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381" name="Google Shape;381;g8b75df62ec_0_79"/>
          <p:cNvSpPr txBox="1"/>
          <p:nvPr>
            <p:ph idx="1" type="body"/>
          </p:nvPr>
        </p:nvSpPr>
        <p:spPr>
          <a:xfrm>
            <a:off x="714474" y="1600200"/>
            <a:ext cx="7535400" cy="41712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82" name="Google Shape;382;g8b75df62ec_0_79"/>
          <p:cNvSpPr txBox="1"/>
          <p:nvPr>
            <p:ph idx="12" type="sldNum"/>
          </p:nvPr>
        </p:nvSpPr>
        <p:spPr>
          <a:xfrm>
            <a:off x="8442942"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GB"/>
              <a:t>‹#›</a:t>
            </a:fld>
            <a:endParaRPr/>
          </a:p>
        </p:txBody>
      </p:sp>
      <p:pic>
        <p:nvPicPr>
          <p:cNvPr id="383" name="Google Shape;383;g8b75df62ec_0_79"/>
          <p:cNvPicPr preferRelativeResize="0"/>
          <p:nvPr/>
        </p:nvPicPr>
        <p:blipFill>
          <a:blip r:embed="rId3">
            <a:alphaModFix/>
          </a:blip>
          <a:stretch>
            <a:fillRect/>
          </a:stretch>
        </p:blipFill>
        <p:spPr>
          <a:xfrm>
            <a:off x="0" y="198192"/>
            <a:ext cx="9143998" cy="646161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7" name="Shape 387"/>
        <p:cNvGrpSpPr/>
        <p:nvPr/>
      </p:nvGrpSpPr>
      <p:grpSpPr>
        <a:xfrm>
          <a:off x="0" y="0"/>
          <a:ext cx="0" cy="0"/>
          <a:chOff x="0" y="0"/>
          <a:chExt cx="0" cy="0"/>
        </a:xfrm>
      </p:grpSpPr>
      <p:sp>
        <p:nvSpPr>
          <p:cNvPr id="388" name="Google Shape;388;p9"/>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900"/>
              <a:buNone/>
            </a:pPr>
            <a:fld id="{00000000-1234-1234-1234-123412341234}" type="slidenum">
              <a:rPr lang="en-GB"/>
              <a:t>‹#›</a:t>
            </a:fld>
            <a:endParaRPr/>
          </a:p>
        </p:txBody>
      </p:sp>
      <p:pic>
        <p:nvPicPr>
          <p:cNvPr descr="Image" id="389" name="Google Shape;389;p9"/>
          <p:cNvPicPr preferRelativeResize="0"/>
          <p:nvPr/>
        </p:nvPicPr>
        <p:blipFill rotWithShape="1">
          <a:blip r:embed="rId3">
            <a:alphaModFix/>
          </a:blip>
          <a:srcRect b="0" l="0" r="0" t="0"/>
          <a:stretch/>
        </p:blipFill>
        <p:spPr>
          <a:xfrm>
            <a:off x="509622" y="1248615"/>
            <a:ext cx="8421120" cy="5614081"/>
          </a:xfrm>
          <a:prstGeom prst="rect">
            <a:avLst/>
          </a:prstGeom>
          <a:noFill/>
          <a:ln>
            <a:noFill/>
          </a:ln>
        </p:spPr>
      </p:pic>
      <p:sp>
        <p:nvSpPr>
          <p:cNvPr id="390" name="Google Shape;390;p9"/>
          <p:cNvSpPr txBox="1"/>
          <p:nvPr>
            <p:ph type="title"/>
          </p:nvPr>
        </p:nvSpPr>
        <p:spPr>
          <a:xfrm>
            <a:off x="789899" y="158630"/>
            <a:ext cx="7555800" cy="1110900"/>
          </a:xfrm>
          <a:prstGeom prst="rect">
            <a:avLst/>
          </a:prstGeom>
          <a:noFill/>
          <a:ln>
            <a:noFill/>
          </a:ln>
        </p:spPr>
        <p:txBody>
          <a:bodyPr anchorCtr="0" anchor="ctr" bIns="45700" lIns="91425" spcFirstLastPara="1" rIns="91425" wrap="square" tIns="45700">
            <a:noAutofit/>
          </a:bodyPr>
          <a:lstStyle/>
          <a:p>
            <a:pPr indent="0" lvl="0" marL="0" rtl="0" algn="ctr">
              <a:lnSpc>
                <a:spcPct val="70000"/>
              </a:lnSpc>
              <a:spcBef>
                <a:spcPts val="0"/>
              </a:spcBef>
              <a:spcAft>
                <a:spcPts val="0"/>
              </a:spcAft>
              <a:buSzPts val="1400"/>
              <a:buNone/>
            </a:pPr>
            <a:br>
              <a:rPr b="1" lang="en-GB" sz="3000">
                <a:latin typeface="Source Sans Pro"/>
                <a:ea typeface="Source Sans Pro"/>
                <a:cs typeface="Source Sans Pro"/>
                <a:sym typeface="Source Sans Pro"/>
              </a:rPr>
            </a:br>
            <a:r>
              <a:rPr b="1" lang="en-GB" sz="3000">
                <a:latin typeface="Source Sans Pro"/>
                <a:ea typeface="Source Sans Pro"/>
                <a:cs typeface="Source Sans Pro"/>
                <a:sym typeface="Source Sans Pro"/>
              </a:rPr>
              <a:t>IL BIODIESEL DI ENI NON È «VERDE»</a:t>
            </a:r>
            <a:br>
              <a:rPr b="1" lang="en-GB" sz="3000">
                <a:latin typeface="Source Sans Pro"/>
                <a:ea typeface="Source Sans Pro"/>
                <a:cs typeface="Source Sans Pro"/>
                <a:sym typeface="Source Sans Pro"/>
              </a:rPr>
            </a:br>
            <a:r>
              <a:rPr b="1" lang="en-GB" sz="3000">
                <a:latin typeface="Source Sans Pro"/>
                <a:ea typeface="Source Sans Pro"/>
                <a:cs typeface="Source Sans Pro"/>
                <a:sym typeface="Source Sans Pro"/>
              </a:rPr>
              <a:t>5 MILIONI DI EURO DI MULTA A ENI PER GREENWASHING. </a:t>
            </a:r>
            <a:br>
              <a:rPr b="1" lang="en-GB" sz="3000">
                <a:latin typeface="Source Sans Pro"/>
                <a:ea typeface="Source Sans Pro"/>
                <a:cs typeface="Source Sans Pro"/>
                <a:sym typeface="Source Sans Pro"/>
              </a:rPr>
            </a:br>
            <a:endParaRPr b="1" sz="3000">
              <a:latin typeface="Source Sans Pro"/>
              <a:ea typeface="Source Sans Pro"/>
              <a:cs typeface="Source Sans Pro"/>
              <a:sym typeface="Source Sans Pro"/>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5" name="Shape 395"/>
        <p:cNvGrpSpPr/>
        <p:nvPr/>
      </p:nvGrpSpPr>
      <p:grpSpPr>
        <a:xfrm>
          <a:off x="0" y="0"/>
          <a:ext cx="0" cy="0"/>
          <a:chOff x="0" y="0"/>
          <a:chExt cx="0" cy="0"/>
        </a:xfrm>
      </p:grpSpPr>
      <p:sp>
        <p:nvSpPr>
          <p:cNvPr id="396" name="Google Shape;396;p8"/>
          <p:cNvSpPr txBox="1"/>
          <p:nvPr>
            <p:ph type="title"/>
          </p:nvPr>
        </p:nvSpPr>
        <p:spPr>
          <a:xfrm>
            <a:off x="759619" y="126656"/>
            <a:ext cx="8229600" cy="857400"/>
          </a:xfrm>
          <a:prstGeom prst="rect">
            <a:avLst/>
          </a:prstGeom>
          <a:noFill/>
          <a:ln>
            <a:noFill/>
          </a:ln>
        </p:spPr>
        <p:txBody>
          <a:bodyPr anchorCtr="0" anchor="ctr" bIns="34275" lIns="68550" spcFirstLastPara="1" rIns="68550" wrap="square" tIns="34275">
            <a:normAutofit/>
          </a:bodyPr>
          <a:lstStyle/>
          <a:p>
            <a:pPr indent="0" lvl="0" marL="0" rtl="0" algn="l">
              <a:lnSpc>
                <a:spcPct val="70000"/>
              </a:lnSpc>
              <a:spcBef>
                <a:spcPts val="0"/>
              </a:spcBef>
              <a:spcAft>
                <a:spcPts val="0"/>
              </a:spcAft>
              <a:buSzPts val="1400"/>
              <a:buNone/>
            </a:pPr>
            <a:r>
              <a:rPr lang="en-GB" sz="2800"/>
              <a:t>NON TUTTI I BIOCOMBUSTIBILI RIDUCONO LE EMISSIONI</a:t>
            </a:r>
            <a:endParaRPr sz="2800"/>
          </a:p>
        </p:txBody>
      </p:sp>
      <p:sp>
        <p:nvSpPr>
          <p:cNvPr id="397" name="Google Shape;397;p8"/>
          <p:cNvSpPr txBox="1"/>
          <p:nvPr>
            <p:ph idx="4294967295" type="sldNum"/>
          </p:nvPr>
        </p:nvSpPr>
        <p:spPr>
          <a:xfrm>
            <a:off x="8490347" y="926307"/>
            <a:ext cx="422672" cy="273844"/>
          </a:xfrm>
          <a:prstGeom prst="rect">
            <a:avLst/>
          </a:prstGeom>
          <a:noFill/>
          <a:ln>
            <a:noFill/>
          </a:ln>
        </p:spPr>
        <p:txBody>
          <a:bodyPr anchorCtr="0" anchor="ctr" bIns="34275" lIns="68550" spcFirstLastPara="1" rIns="68550" wrap="square" tIns="34275">
            <a:noAutofit/>
          </a:bodyPr>
          <a:lstStyle/>
          <a:p>
            <a:pPr indent="0" lvl="0" marL="0" rtl="0" algn="ctr">
              <a:lnSpc>
                <a:spcPct val="100000"/>
              </a:lnSpc>
              <a:spcBef>
                <a:spcPts val="0"/>
              </a:spcBef>
              <a:spcAft>
                <a:spcPts val="0"/>
              </a:spcAft>
              <a:buSzPts val="900"/>
              <a:buNone/>
            </a:pPr>
            <a:fld id="{00000000-1234-1234-1234-123412341234}" type="slidenum">
              <a:rPr lang="en-GB"/>
              <a:t>‹#›</a:t>
            </a:fld>
            <a:endParaRPr/>
          </a:p>
        </p:txBody>
      </p:sp>
      <p:pic>
        <p:nvPicPr>
          <p:cNvPr id="398" name="Google Shape;398;p8"/>
          <p:cNvPicPr preferRelativeResize="0"/>
          <p:nvPr>
            <p:ph idx="1" type="body"/>
          </p:nvPr>
        </p:nvPicPr>
        <p:blipFill rotWithShape="1">
          <a:blip r:embed="rId3">
            <a:alphaModFix/>
          </a:blip>
          <a:srcRect b="0" l="0" r="0" t="0"/>
          <a:stretch/>
        </p:blipFill>
        <p:spPr>
          <a:xfrm>
            <a:off x="683425" y="984050"/>
            <a:ext cx="7446900" cy="4692300"/>
          </a:xfrm>
          <a:prstGeom prst="rect">
            <a:avLst/>
          </a:prstGeom>
          <a:noFill/>
          <a:ln>
            <a:noFill/>
          </a:ln>
        </p:spPr>
      </p:pic>
      <p:sp>
        <p:nvSpPr>
          <p:cNvPr id="399" name="Google Shape;399;p8"/>
          <p:cNvSpPr/>
          <p:nvPr/>
        </p:nvSpPr>
        <p:spPr>
          <a:xfrm>
            <a:off x="683419" y="5976451"/>
            <a:ext cx="7681092"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(e non risolvono il problema della qualità dell’aria/ stessa composizione chimico fisica del fossile che sostituiscono)</a:t>
            </a:r>
            <a:endParaRPr b="0" i="0" sz="1800" u="none" cap="none" strike="noStrike">
              <a:solidFill>
                <a:schemeClr val="dk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4" name="Shape 404"/>
        <p:cNvGrpSpPr/>
        <p:nvPr/>
      </p:nvGrpSpPr>
      <p:grpSpPr>
        <a:xfrm>
          <a:off x="0" y="0"/>
          <a:ext cx="0" cy="0"/>
          <a:chOff x="0" y="0"/>
          <a:chExt cx="0" cy="0"/>
        </a:xfrm>
      </p:grpSpPr>
      <p:sp>
        <p:nvSpPr>
          <p:cNvPr id="405" name="Google Shape;405;g8ae5cddb79_0_0"/>
          <p:cNvSpPr txBox="1"/>
          <p:nvPr>
            <p:ph type="title"/>
          </p:nvPr>
        </p:nvSpPr>
        <p:spPr>
          <a:xfrm>
            <a:off x="714470" y="91095"/>
            <a:ext cx="7555800" cy="1148100"/>
          </a:xfrm>
          <a:prstGeom prst="rect">
            <a:avLst/>
          </a:prstGeom>
          <a:noFill/>
          <a:ln>
            <a:noFill/>
          </a:ln>
        </p:spPr>
        <p:txBody>
          <a:bodyPr anchorCtr="0" anchor="ctr" bIns="45700" lIns="91425" spcFirstLastPara="1" rIns="91425" wrap="square" tIns="45700">
            <a:noAutofit/>
          </a:bodyPr>
          <a:lstStyle/>
          <a:p>
            <a:pPr indent="0" lvl="0" marL="0" rtl="0" algn="l">
              <a:lnSpc>
                <a:spcPct val="70000"/>
              </a:lnSpc>
              <a:spcBef>
                <a:spcPts val="0"/>
              </a:spcBef>
              <a:spcAft>
                <a:spcPts val="0"/>
              </a:spcAft>
              <a:buSzPts val="1400"/>
              <a:buNone/>
            </a:pPr>
            <a:r>
              <a:rPr lang="en-GB" sz="3000"/>
              <a:t>Biocarburanti vs Pannelli Solari: efficiency first!</a:t>
            </a:r>
            <a:endParaRPr sz="3000"/>
          </a:p>
        </p:txBody>
      </p:sp>
      <p:sp>
        <p:nvSpPr>
          <p:cNvPr id="406" name="Google Shape;406;g8ae5cddb79_0_0"/>
          <p:cNvSpPr txBox="1"/>
          <p:nvPr>
            <p:ph idx="12" type="sldNum"/>
          </p:nvPr>
        </p:nvSpPr>
        <p:spPr>
          <a:xfrm>
            <a:off x="8442942" y="38849"/>
            <a:ext cx="544800" cy="356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900"/>
              <a:buFont typeface="Arial"/>
              <a:buNone/>
            </a:pPr>
            <a:fld id="{00000000-1234-1234-1234-123412341234}" type="slidenum">
              <a:rPr lang="en-GB"/>
              <a:t>‹#›</a:t>
            </a:fld>
            <a:endParaRPr/>
          </a:p>
        </p:txBody>
      </p:sp>
      <p:pic>
        <p:nvPicPr>
          <p:cNvPr id="407" name="Google Shape;407;g8ae5cddb79_0_0"/>
          <p:cNvPicPr preferRelativeResize="0"/>
          <p:nvPr/>
        </p:nvPicPr>
        <p:blipFill rotWithShape="1">
          <a:blip r:embed="rId3">
            <a:alphaModFix/>
          </a:blip>
          <a:srcRect b="0" l="0" r="0" t="0"/>
          <a:stretch/>
        </p:blipFill>
        <p:spPr>
          <a:xfrm>
            <a:off x="170825" y="1610250"/>
            <a:ext cx="8643101" cy="399582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2" name="Shape 412"/>
        <p:cNvGrpSpPr/>
        <p:nvPr/>
      </p:nvGrpSpPr>
      <p:grpSpPr>
        <a:xfrm>
          <a:off x="0" y="0"/>
          <a:ext cx="0" cy="0"/>
          <a:chOff x="0" y="0"/>
          <a:chExt cx="0" cy="0"/>
        </a:xfrm>
      </p:grpSpPr>
      <p:sp>
        <p:nvSpPr>
          <p:cNvPr id="413" name="Google Shape;413;p10"/>
          <p:cNvSpPr txBox="1"/>
          <p:nvPr>
            <p:ph type="title"/>
          </p:nvPr>
        </p:nvSpPr>
        <p:spPr>
          <a:xfrm>
            <a:off x="636402" y="106046"/>
            <a:ext cx="8880300" cy="857400"/>
          </a:xfrm>
          <a:prstGeom prst="rect">
            <a:avLst/>
          </a:prstGeom>
          <a:noFill/>
          <a:ln>
            <a:noFill/>
          </a:ln>
        </p:spPr>
        <p:txBody>
          <a:bodyPr anchorCtr="0" anchor="ctr" bIns="34275" lIns="68550" spcFirstLastPara="1" rIns="68550" wrap="square" tIns="34275">
            <a:normAutofit/>
          </a:bodyPr>
          <a:lstStyle/>
          <a:p>
            <a:pPr indent="0" lvl="0" marL="0" rtl="0" algn="l">
              <a:lnSpc>
                <a:spcPct val="70000"/>
              </a:lnSpc>
              <a:spcBef>
                <a:spcPts val="0"/>
              </a:spcBef>
              <a:spcAft>
                <a:spcPts val="0"/>
              </a:spcAft>
              <a:buSzPts val="1400"/>
              <a:buNone/>
            </a:pPr>
            <a:r>
              <a:rPr lang="en-GB" sz="3000">
                <a:latin typeface="Source Sans Pro"/>
                <a:ea typeface="Source Sans Pro"/>
                <a:cs typeface="Source Sans Pro"/>
                <a:sym typeface="Source Sans Pro"/>
              </a:rPr>
              <a:t>IL </a:t>
            </a:r>
            <a:r>
              <a:rPr lang="en-GB" sz="3000">
                <a:latin typeface="Source Sans Pro"/>
                <a:ea typeface="Source Sans Pro"/>
                <a:cs typeface="Source Sans Pro"/>
                <a:sym typeface="Source Sans Pro"/>
              </a:rPr>
              <a:t>GAS NATURALE</a:t>
            </a:r>
            <a:r>
              <a:rPr b="1" lang="en-GB" sz="3000">
                <a:latin typeface="Source Sans Pro"/>
                <a:ea typeface="Source Sans Pro"/>
                <a:cs typeface="Source Sans Pro"/>
                <a:sym typeface="Source Sans Pro"/>
              </a:rPr>
              <a:t>– NON </a:t>
            </a:r>
            <a:r>
              <a:rPr lang="en-GB" sz="3000">
                <a:latin typeface="Source Sans Pro"/>
                <a:ea typeface="Source Sans Pro"/>
                <a:cs typeface="Source Sans Pro"/>
                <a:sym typeface="Source Sans Pro"/>
              </a:rPr>
              <a:t>È MOBILITÀ SOSTENIBILE</a:t>
            </a:r>
            <a:endParaRPr sz="3000">
              <a:latin typeface="Source Sans Pro"/>
              <a:ea typeface="Source Sans Pro"/>
              <a:cs typeface="Source Sans Pro"/>
              <a:sym typeface="Source Sans Pro"/>
            </a:endParaRPr>
          </a:p>
        </p:txBody>
      </p:sp>
      <p:sp>
        <p:nvSpPr>
          <p:cNvPr id="414" name="Google Shape;414;p10"/>
          <p:cNvSpPr txBox="1"/>
          <p:nvPr>
            <p:ph idx="4294967295" type="sldNum"/>
          </p:nvPr>
        </p:nvSpPr>
        <p:spPr>
          <a:xfrm>
            <a:off x="457200" y="5624513"/>
            <a:ext cx="2133600" cy="273844"/>
          </a:xfrm>
          <a:prstGeom prst="rect">
            <a:avLst/>
          </a:prstGeom>
          <a:noFill/>
          <a:ln>
            <a:noFill/>
          </a:ln>
        </p:spPr>
        <p:txBody>
          <a:bodyPr anchorCtr="0" anchor="ctr" bIns="34275" lIns="68550" spcFirstLastPara="1" rIns="68550" wrap="square" tIns="34275">
            <a:noAutofit/>
          </a:bodyPr>
          <a:lstStyle/>
          <a:p>
            <a:pPr indent="0" lvl="0" marL="0" rtl="0" algn="ctr">
              <a:lnSpc>
                <a:spcPct val="100000"/>
              </a:lnSpc>
              <a:spcBef>
                <a:spcPts val="0"/>
              </a:spcBef>
              <a:spcAft>
                <a:spcPts val="0"/>
              </a:spcAft>
              <a:buSzPts val="900"/>
              <a:buNone/>
            </a:pPr>
            <a:fld id="{00000000-1234-1234-1234-123412341234}" type="slidenum">
              <a:rPr lang="en-GB" sz="900">
                <a:solidFill>
                  <a:srgbClr val="000000"/>
                </a:solidFill>
                <a:latin typeface="Calibri"/>
                <a:ea typeface="Calibri"/>
                <a:cs typeface="Calibri"/>
                <a:sym typeface="Calibri"/>
              </a:rPr>
              <a:t>‹#›</a:t>
            </a:fld>
            <a:endParaRPr sz="900">
              <a:solidFill>
                <a:srgbClr val="000000"/>
              </a:solidFill>
              <a:latin typeface="Calibri"/>
              <a:ea typeface="Calibri"/>
              <a:cs typeface="Calibri"/>
              <a:sym typeface="Calibri"/>
            </a:endParaRPr>
          </a:p>
        </p:txBody>
      </p:sp>
      <p:sp>
        <p:nvSpPr>
          <p:cNvPr id="415" name="Google Shape;415;p10"/>
          <p:cNvSpPr txBox="1"/>
          <p:nvPr/>
        </p:nvSpPr>
        <p:spPr>
          <a:xfrm>
            <a:off x="417225" y="871975"/>
            <a:ext cx="8099400" cy="2608500"/>
          </a:xfrm>
          <a:prstGeom prst="rect">
            <a:avLst/>
          </a:prstGeom>
          <a:noFill/>
          <a:ln>
            <a:noFill/>
          </a:ln>
        </p:spPr>
        <p:txBody>
          <a:bodyPr anchorCtr="0" anchor="t" bIns="34275" lIns="68550" spcFirstLastPara="1" rIns="68550" wrap="square" tIns="34275">
            <a:spAutoFit/>
          </a:bodyPr>
          <a:lstStyle/>
          <a:p>
            <a:pPr indent="-214312" lvl="0" marL="214312" marR="0" rtl="0" algn="l">
              <a:lnSpc>
                <a:spcPct val="100000"/>
              </a:lnSpc>
              <a:spcBef>
                <a:spcPts val="0"/>
              </a:spcBef>
              <a:spcAft>
                <a:spcPts val="0"/>
              </a:spcAft>
              <a:buClr>
                <a:schemeClr val="dk1"/>
              </a:buClr>
              <a:buSzPts val="1800"/>
              <a:buFont typeface="Noto Sans Symbols"/>
              <a:buChar char="⮚"/>
            </a:pPr>
            <a:r>
              <a:rPr b="1" lang="en-GB" sz="2000">
                <a:solidFill>
                  <a:schemeClr val="dk1"/>
                </a:solidFill>
                <a:latin typeface="Source Sans Pro"/>
                <a:ea typeface="Source Sans Pro"/>
                <a:cs typeface="Source Sans Pro"/>
                <a:sym typeface="Source Sans Pro"/>
              </a:rPr>
              <a:t>TECNOLOGIA INEFFICIENTE NEL RIDURRE LE EMISSIONI DI CO2 e GLI INQUINANTI ATMOSFERICI</a:t>
            </a:r>
            <a:endParaRPr b="0" i="0" sz="2000" u="none" cap="none" strike="noStrike">
              <a:solidFill>
                <a:schemeClr val="dk1"/>
              </a:solidFill>
              <a:latin typeface="Source Sans Pro"/>
              <a:ea typeface="Source Sans Pro"/>
              <a:cs typeface="Source Sans Pro"/>
              <a:sym typeface="Source Sans Pro"/>
            </a:endParaRPr>
          </a:p>
          <a:p>
            <a:pPr indent="-214312" lvl="0" marL="214312" marR="0" rtl="0" algn="l">
              <a:lnSpc>
                <a:spcPct val="100000"/>
              </a:lnSpc>
              <a:spcBef>
                <a:spcPts val="0"/>
              </a:spcBef>
              <a:spcAft>
                <a:spcPts val="0"/>
              </a:spcAft>
              <a:buClr>
                <a:schemeClr val="dk1"/>
              </a:buClr>
              <a:buSzPts val="1800"/>
              <a:buFont typeface="Noto Sans Symbols"/>
              <a:buChar char="⮚"/>
            </a:pPr>
            <a:r>
              <a:rPr b="1" lang="en-GB" sz="2000">
                <a:solidFill>
                  <a:schemeClr val="dk1"/>
                </a:solidFill>
                <a:latin typeface="Source Sans Pro"/>
                <a:ea typeface="Source Sans Pro"/>
                <a:cs typeface="Source Sans Pro"/>
                <a:sym typeface="Source Sans Pro"/>
              </a:rPr>
              <a:t>ELEVATI VALORI DEL NUMERO DI PARTICELLE (ANCORA NON REGOLATE)</a:t>
            </a:r>
            <a:endParaRPr b="1" i="0" sz="2000" u="none" cap="none" strike="noStrike">
              <a:solidFill>
                <a:schemeClr val="dk1"/>
              </a:solidFill>
              <a:latin typeface="Source Sans Pro"/>
              <a:ea typeface="Source Sans Pro"/>
              <a:cs typeface="Source Sans Pro"/>
              <a:sym typeface="Source Sans Pro"/>
            </a:endParaRPr>
          </a:p>
          <a:p>
            <a:pPr indent="-214312" lvl="0" marL="214312" marR="0" rtl="0" algn="l">
              <a:lnSpc>
                <a:spcPct val="100000"/>
              </a:lnSpc>
              <a:spcBef>
                <a:spcPts val="0"/>
              </a:spcBef>
              <a:spcAft>
                <a:spcPts val="0"/>
              </a:spcAft>
              <a:buClr>
                <a:schemeClr val="dk1"/>
              </a:buClr>
              <a:buSzPts val="1800"/>
              <a:buFont typeface="Noto Sans Symbols"/>
              <a:buChar char="⮚"/>
            </a:pPr>
            <a:r>
              <a:rPr b="1" lang="en-GB" sz="2000">
                <a:solidFill>
                  <a:schemeClr val="dk1"/>
                </a:solidFill>
                <a:latin typeface="Source Sans Pro"/>
                <a:ea typeface="Source Sans Pro"/>
                <a:cs typeface="Source Sans Pro"/>
                <a:sym typeface="Source Sans Pro"/>
              </a:rPr>
              <a:t>ALTI COSTI PER LA SOCIETÀ (INFRASTRUTTURE)</a:t>
            </a:r>
            <a:endParaRPr b="1" sz="2000">
              <a:solidFill>
                <a:schemeClr val="dk1"/>
              </a:solidFill>
              <a:latin typeface="Source Sans Pro"/>
              <a:ea typeface="Source Sans Pro"/>
              <a:cs typeface="Source Sans Pro"/>
              <a:sym typeface="Source Sans Pro"/>
            </a:endParaRPr>
          </a:p>
          <a:p>
            <a:pPr indent="-227012" lvl="0" marL="214312" marR="0" rtl="0" algn="l">
              <a:lnSpc>
                <a:spcPct val="100000"/>
              </a:lnSpc>
              <a:spcBef>
                <a:spcPts val="0"/>
              </a:spcBef>
              <a:spcAft>
                <a:spcPts val="0"/>
              </a:spcAft>
              <a:buClr>
                <a:schemeClr val="dk1"/>
              </a:buClr>
              <a:buSzPts val="2000"/>
              <a:buFont typeface="Source Sans Pro"/>
              <a:buChar char="⮚"/>
            </a:pPr>
            <a:r>
              <a:rPr b="1" lang="en-GB" sz="2000">
                <a:solidFill>
                  <a:schemeClr val="dk1"/>
                </a:solidFill>
                <a:latin typeface="Source Sans Pro"/>
                <a:ea typeface="Source Sans Pro"/>
                <a:cs typeface="Source Sans Pro"/>
                <a:sym typeface="Source Sans Pro"/>
              </a:rPr>
              <a:t>NON è UNA TECNOLOGIA PONTE MA PIUTTOSTO UN VICOLO CIECO (LOCK-IN TECNOLOGICO)</a:t>
            </a:r>
            <a:endParaRPr b="1" sz="2000">
              <a:solidFill>
                <a:schemeClr val="dk1"/>
              </a:solidFill>
              <a:latin typeface="Source Sans Pro"/>
              <a:ea typeface="Source Sans Pro"/>
              <a:cs typeface="Source Sans Pro"/>
              <a:sym typeface="Source Sans Pro"/>
            </a:endParaRPr>
          </a:p>
          <a:p>
            <a:pPr indent="-227012" lvl="0" marL="214312" marR="0" rtl="0" algn="l">
              <a:lnSpc>
                <a:spcPct val="100000"/>
              </a:lnSpc>
              <a:spcBef>
                <a:spcPts val="0"/>
              </a:spcBef>
              <a:spcAft>
                <a:spcPts val="0"/>
              </a:spcAft>
              <a:buClr>
                <a:schemeClr val="dk1"/>
              </a:buClr>
              <a:buSzPts val="2000"/>
              <a:buFont typeface="Source Sans Pro"/>
              <a:buChar char="⮚"/>
            </a:pPr>
            <a:r>
              <a:rPr b="1" lang="en-GB" sz="2000">
                <a:solidFill>
                  <a:schemeClr val="dk1"/>
                </a:solidFill>
                <a:latin typeface="Source Sans Pro"/>
                <a:ea typeface="Source Sans Pro"/>
                <a:cs typeface="Source Sans Pro"/>
                <a:sym typeface="Source Sans Pro"/>
              </a:rPr>
              <a:t>BIOGAS SOSTENIBILE LIMITATO- NON SCALABILE</a:t>
            </a:r>
            <a:endParaRPr b="1" sz="2000">
              <a:solidFill>
                <a:schemeClr val="dk1"/>
              </a:solidFill>
              <a:latin typeface="Source Sans Pro"/>
              <a:ea typeface="Source Sans Pro"/>
              <a:cs typeface="Source Sans Pro"/>
              <a:sym typeface="Source Sans Pro"/>
            </a:endParaRPr>
          </a:p>
          <a:p>
            <a:pPr indent="-227013" lvl="0" marL="214313" marR="0" rtl="0" algn="l">
              <a:lnSpc>
                <a:spcPct val="100000"/>
              </a:lnSpc>
              <a:spcBef>
                <a:spcPts val="0"/>
              </a:spcBef>
              <a:spcAft>
                <a:spcPts val="0"/>
              </a:spcAft>
              <a:buClr>
                <a:schemeClr val="dk1"/>
              </a:buClr>
              <a:buSzPts val="2000"/>
              <a:buFont typeface="Source Sans Pro"/>
              <a:buChar char="⮚"/>
            </a:pPr>
            <a:r>
              <a:rPr b="1" lang="en-GB" sz="2000">
                <a:solidFill>
                  <a:schemeClr val="dk1"/>
                </a:solidFill>
                <a:latin typeface="Source Sans Pro"/>
                <a:ea typeface="Source Sans Pro"/>
                <a:cs typeface="Source Sans Pro"/>
                <a:sym typeface="Source Sans Pro"/>
              </a:rPr>
              <a:t>METANO/BIOMETANO NON è MAI A EMISSIONI ZERO (COMPOSIZIONE CHIMICA SIMILARE-STESSO INQUINANTI ATMOSFERICI</a:t>
            </a:r>
            <a:endParaRPr b="1" sz="2000">
              <a:solidFill>
                <a:schemeClr val="dk1"/>
              </a:solidFill>
              <a:latin typeface="Source Sans Pro"/>
              <a:ea typeface="Source Sans Pro"/>
              <a:cs typeface="Source Sans Pro"/>
              <a:sym typeface="Source Sans Pro"/>
            </a:endParaRPr>
          </a:p>
        </p:txBody>
      </p:sp>
      <p:pic>
        <p:nvPicPr>
          <p:cNvPr id="416" name="Google Shape;416;p10"/>
          <p:cNvPicPr preferRelativeResize="0"/>
          <p:nvPr/>
        </p:nvPicPr>
        <p:blipFill rotWithShape="1">
          <a:blip r:embed="rId3">
            <a:alphaModFix/>
          </a:blip>
          <a:srcRect b="64556" l="0" r="0" t="0"/>
          <a:stretch/>
        </p:blipFill>
        <p:spPr>
          <a:xfrm>
            <a:off x="417225" y="4237787"/>
            <a:ext cx="8442250" cy="260841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1" name="Shape 421"/>
        <p:cNvGrpSpPr/>
        <p:nvPr/>
      </p:nvGrpSpPr>
      <p:grpSpPr>
        <a:xfrm>
          <a:off x="0" y="0"/>
          <a:ext cx="0" cy="0"/>
          <a:chOff x="0" y="0"/>
          <a:chExt cx="0" cy="0"/>
        </a:xfrm>
      </p:grpSpPr>
      <p:sp>
        <p:nvSpPr>
          <p:cNvPr id="422" name="Google Shape;422;p11"/>
          <p:cNvSpPr txBox="1"/>
          <p:nvPr>
            <p:ph type="title"/>
          </p:nvPr>
        </p:nvSpPr>
        <p:spPr>
          <a:xfrm>
            <a:off x="804494" y="329792"/>
            <a:ext cx="7555800" cy="1209000"/>
          </a:xfrm>
          <a:prstGeom prst="rect">
            <a:avLst/>
          </a:prstGeom>
          <a:noFill/>
          <a:ln>
            <a:noFill/>
          </a:ln>
        </p:spPr>
        <p:txBody>
          <a:bodyPr anchorCtr="0" anchor="ctr" bIns="45700" lIns="91425" spcFirstLastPara="1" rIns="91425" wrap="square" tIns="45700">
            <a:noAutofit/>
          </a:bodyPr>
          <a:lstStyle/>
          <a:p>
            <a:pPr indent="0" lvl="0" marL="0" rtl="0" algn="l">
              <a:lnSpc>
                <a:spcPct val="70000"/>
              </a:lnSpc>
              <a:spcBef>
                <a:spcPts val="0"/>
              </a:spcBef>
              <a:spcAft>
                <a:spcPts val="0"/>
              </a:spcAft>
              <a:buSzPts val="1400"/>
              <a:buNone/>
            </a:pPr>
            <a:r>
              <a:rPr b="1" lang="en-GB" sz="2700">
                <a:latin typeface="Arial"/>
                <a:ea typeface="Arial"/>
                <a:cs typeface="Arial"/>
                <a:sym typeface="Arial"/>
              </a:rPr>
              <a:t>GREEN DEAL EU INDICA UN CHIARO PERCORSO A EMISSIONI ZERO DAL 2025 IN POI</a:t>
            </a:r>
            <a:endParaRPr b="1" sz="2700">
              <a:latin typeface="Arial"/>
              <a:ea typeface="Arial"/>
              <a:cs typeface="Arial"/>
              <a:sym typeface="Arial"/>
            </a:endParaRPr>
          </a:p>
        </p:txBody>
      </p:sp>
      <p:sp>
        <p:nvSpPr>
          <p:cNvPr id="423" name="Google Shape;423;p11"/>
          <p:cNvSpPr txBox="1"/>
          <p:nvPr>
            <p:ph idx="1" type="body"/>
          </p:nvPr>
        </p:nvSpPr>
        <p:spPr>
          <a:xfrm>
            <a:off x="422564" y="1803469"/>
            <a:ext cx="8319600" cy="4687500"/>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chemeClr val="dk1"/>
              </a:buClr>
              <a:buSzPts val="2000"/>
              <a:buNone/>
            </a:pPr>
            <a:r>
              <a:rPr b="1" i="1" lang="en-GB" sz="2000">
                <a:solidFill>
                  <a:schemeClr val="dk1"/>
                </a:solidFill>
              </a:rPr>
              <a:t>“ La Commissione adotterà entro il 2021 un piano a inquinamento zero per aria, acqua e suolo”</a:t>
            </a:r>
            <a:endParaRPr i="1"/>
          </a:p>
          <a:p>
            <a:pPr indent="0" lvl="0" marL="0" rtl="0" algn="just">
              <a:lnSpc>
                <a:spcPct val="100000"/>
              </a:lnSpc>
              <a:spcBef>
                <a:spcPts val="400"/>
              </a:spcBef>
              <a:spcAft>
                <a:spcPts val="0"/>
              </a:spcAft>
              <a:buClr>
                <a:srgbClr val="000000"/>
              </a:buClr>
              <a:buSzPts val="2000"/>
              <a:buNone/>
            </a:pPr>
            <a:r>
              <a:t/>
            </a:r>
            <a:endParaRPr b="1" i="1" sz="2000">
              <a:solidFill>
                <a:schemeClr val="dk1"/>
              </a:solidFill>
            </a:endParaRPr>
          </a:p>
          <a:p>
            <a:pPr indent="0" lvl="0" marL="0" rtl="0" algn="just">
              <a:lnSpc>
                <a:spcPct val="100000"/>
              </a:lnSpc>
              <a:spcBef>
                <a:spcPts val="400"/>
              </a:spcBef>
              <a:spcAft>
                <a:spcPts val="0"/>
              </a:spcAft>
              <a:buClr>
                <a:schemeClr val="dk1"/>
              </a:buClr>
              <a:buSzPts val="2000"/>
              <a:buNone/>
            </a:pPr>
            <a:r>
              <a:rPr b="1" i="1" lang="en-GB" sz="2000">
                <a:solidFill>
                  <a:schemeClr val="dk1"/>
                </a:solidFill>
              </a:rPr>
              <a:t>“La Commissione proporrà limiti più stringenti per gli inquinanti attmosferici per i veicoli con motore a combustione interna. La Commissione propone inoltre di anticipare al 2021 la revisione per gli standard di emissione di CO2 di vetture e furgoni </a:t>
            </a:r>
            <a:r>
              <a:rPr b="1" i="1" lang="en-GB" sz="2000">
                <a:solidFill>
                  <a:srgbClr val="FF0000"/>
                </a:solidFill>
              </a:rPr>
              <a:t>per assicurare un chiaro percorso dal 2025 in poi a emissioni zero</a:t>
            </a:r>
            <a:r>
              <a:rPr b="1" i="1" lang="en-GB" sz="2000">
                <a:solidFill>
                  <a:schemeClr val="dk1"/>
                </a:solidFill>
              </a:rPr>
              <a:t> “</a:t>
            </a:r>
            <a:endParaRPr i="1"/>
          </a:p>
          <a:p>
            <a:pPr indent="0" lvl="0" marL="0" rtl="0" algn="just">
              <a:lnSpc>
                <a:spcPct val="100000"/>
              </a:lnSpc>
              <a:spcBef>
                <a:spcPts val="360"/>
              </a:spcBef>
              <a:spcAft>
                <a:spcPts val="0"/>
              </a:spcAft>
              <a:buClr>
                <a:srgbClr val="000000"/>
              </a:buClr>
              <a:buSzPts val="1800"/>
              <a:buNone/>
            </a:pPr>
            <a:r>
              <a:rPr i="1" lang="en-GB"/>
              <a:t>European Green Deal</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8" name="Shape 428"/>
        <p:cNvGrpSpPr/>
        <p:nvPr/>
      </p:nvGrpSpPr>
      <p:grpSpPr>
        <a:xfrm>
          <a:off x="0" y="0"/>
          <a:ext cx="0" cy="0"/>
          <a:chOff x="0" y="0"/>
          <a:chExt cx="0" cy="0"/>
        </a:xfrm>
      </p:grpSpPr>
      <p:sp>
        <p:nvSpPr>
          <p:cNvPr id="429" name="Google Shape;429;g8ae5cddb79_0_43"/>
          <p:cNvSpPr txBox="1"/>
          <p:nvPr>
            <p:ph type="title"/>
          </p:nvPr>
        </p:nvSpPr>
        <p:spPr>
          <a:xfrm>
            <a:off x="874776" y="20321"/>
            <a:ext cx="7555800" cy="1209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sz="3000">
                <a:latin typeface="Source Sans Pro"/>
                <a:ea typeface="Source Sans Pro"/>
                <a:cs typeface="Source Sans Pro"/>
                <a:sym typeface="Source Sans Pro"/>
              </a:rPr>
              <a:t>EFFICIENZA ENERGETICA: non dovrebbe essere un’opzione</a:t>
            </a:r>
            <a:endParaRPr b="1" sz="3600"/>
          </a:p>
        </p:txBody>
      </p:sp>
      <p:sp>
        <p:nvSpPr>
          <p:cNvPr id="430" name="Google Shape;430;g8ae5cddb79_0_43"/>
          <p:cNvSpPr txBox="1"/>
          <p:nvPr>
            <p:ph idx="12" type="sldNum"/>
          </p:nvPr>
        </p:nvSpPr>
        <p:spPr>
          <a:xfrm>
            <a:off x="8442942"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900"/>
              <a:buFont typeface="Arial"/>
              <a:buNone/>
            </a:pPr>
            <a:fld id="{00000000-1234-1234-1234-123412341234}" type="slidenum">
              <a:rPr lang="en-GB"/>
              <a:t>‹#›</a:t>
            </a:fld>
            <a:endParaRPr/>
          </a:p>
        </p:txBody>
      </p:sp>
      <p:pic>
        <p:nvPicPr>
          <p:cNvPr id="431" name="Google Shape;431;g8ae5cddb79_0_43"/>
          <p:cNvPicPr preferRelativeResize="0"/>
          <p:nvPr/>
        </p:nvPicPr>
        <p:blipFill rotWithShape="1">
          <a:blip r:embed="rId3">
            <a:alphaModFix/>
          </a:blip>
          <a:srcRect b="0" l="0" r="0" t="0"/>
          <a:stretch/>
        </p:blipFill>
        <p:spPr>
          <a:xfrm>
            <a:off x="681900" y="1280900"/>
            <a:ext cx="7780200" cy="5193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6" name="Shape 436"/>
        <p:cNvGrpSpPr/>
        <p:nvPr/>
      </p:nvGrpSpPr>
      <p:grpSpPr>
        <a:xfrm>
          <a:off x="0" y="0"/>
          <a:ext cx="0" cy="0"/>
          <a:chOff x="0" y="0"/>
          <a:chExt cx="0" cy="0"/>
        </a:xfrm>
      </p:grpSpPr>
      <p:sp>
        <p:nvSpPr>
          <p:cNvPr id="437" name="Google Shape;437;g8b75df62ec_0_87"/>
          <p:cNvSpPr txBox="1"/>
          <p:nvPr>
            <p:ph type="title"/>
          </p:nvPr>
        </p:nvSpPr>
        <p:spPr>
          <a:xfrm>
            <a:off x="722375" y="-55875"/>
            <a:ext cx="7874400" cy="1209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sz="3200">
                <a:latin typeface="Source Sans Pro"/>
                <a:ea typeface="Source Sans Pro"/>
                <a:cs typeface="Source Sans Pro"/>
                <a:sym typeface="Source Sans Pro"/>
              </a:rPr>
              <a:t>Analisi del ciclo di vita : </a:t>
            </a:r>
            <a:r>
              <a:rPr b="1" i="1" lang="en-GB" sz="3200">
                <a:latin typeface="Source Sans Pro"/>
                <a:ea typeface="Source Sans Pro"/>
                <a:cs typeface="Source Sans Pro"/>
                <a:sym typeface="Source Sans Pro"/>
              </a:rPr>
              <a:t>dalla culla alla tomba </a:t>
            </a:r>
            <a:r>
              <a:rPr b="1" lang="en-GB" sz="3200">
                <a:latin typeface="Source Sans Pro"/>
                <a:ea typeface="Source Sans Pro"/>
                <a:cs typeface="Source Sans Pro"/>
                <a:sym typeface="Source Sans Pro"/>
              </a:rPr>
              <a:t>(elettrico vs diesel)</a:t>
            </a:r>
            <a:endParaRPr b="1" sz="3200">
              <a:latin typeface="Source Sans Pro"/>
              <a:ea typeface="Source Sans Pro"/>
              <a:cs typeface="Source Sans Pro"/>
              <a:sym typeface="Source Sans Pro"/>
            </a:endParaRPr>
          </a:p>
        </p:txBody>
      </p:sp>
      <p:sp>
        <p:nvSpPr>
          <p:cNvPr id="438" name="Google Shape;438;g8b75df62ec_0_87"/>
          <p:cNvSpPr txBox="1"/>
          <p:nvPr>
            <p:ph idx="1" type="body"/>
          </p:nvPr>
        </p:nvSpPr>
        <p:spPr>
          <a:xfrm>
            <a:off x="714474" y="1600200"/>
            <a:ext cx="7535400" cy="41712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39" name="Google Shape;439;g8b75df62ec_0_87"/>
          <p:cNvSpPr txBox="1"/>
          <p:nvPr>
            <p:ph idx="12" type="sldNum"/>
          </p:nvPr>
        </p:nvSpPr>
        <p:spPr>
          <a:xfrm>
            <a:off x="8442942"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GB"/>
              <a:t>‹#›</a:t>
            </a:fld>
            <a:endParaRPr/>
          </a:p>
        </p:txBody>
      </p:sp>
      <p:pic>
        <p:nvPicPr>
          <p:cNvPr id="440" name="Google Shape;440;g8b75df62ec_0_87"/>
          <p:cNvPicPr preferRelativeResize="0"/>
          <p:nvPr/>
        </p:nvPicPr>
        <p:blipFill>
          <a:blip r:embed="rId3">
            <a:alphaModFix/>
          </a:blip>
          <a:stretch>
            <a:fillRect/>
          </a:stretch>
        </p:blipFill>
        <p:spPr>
          <a:xfrm>
            <a:off x="381000" y="953681"/>
            <a:ext cx="8290551" cy="585851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5" name="Shape 445"/>
        <p:cNvGrpSpPr/>
        <p:nvPr/>
      </p:nvGrpSpPr>
      <p:grpSpPr>
        <a:xfrm>
          <a:off x="0" y="0"/>
          <a:ext cx="0" cy="0"/>
          <a:chOff x="0" y="0"/>
          <a:chExt cx="0" cy="0"/>
        </a:xfrm>
      </p:grpSpPr>
      <p:sp>
        <p:nvSpPr>
          <p:cNvPr id="446" name="Google Shape;446;g8ae5cddb79_0_191"/>
          <p:cNvSpPr txBox="1"/>
          <p:nvPr>
            <p:ph type="title"/>
          </p:nvPr>
        </p:nvSpPr>
        <p:spPr>
          <a:xfrm>
            <a:off x="722376" y="130963"/>
            <a:ext cx="7720500" cy="1209000"/>
          </a:xfrm>
          <a:prstGeom prst="rect">
            <a:avLst/>
          </a:prstGeom>
          <a:noFill/>
          <a:ln>
            <a:noFill/>
          </a:ln>
        </p:spPr>
        <p:txBody>
          <a:bodyPr anchorCtr="0" anchor="ctr" bIns="45700" lIns="91425" spcFirstLastPara="1" rIns="91425" wrap="square" tIns="45700">
            <a:noAutofit/>
          </a:bodyPr>
          <a:lstStyle/>
          <a:p>
            <a:pPr indent="0" lvl="0" marL="0" rtl="0" algn="l">
              <a:lnSpc>
                <a:spcPct val="70000"/>
              </a:lnSpc>
              <a:spcBef>
                <a:spcPts val="0"/>
              </a:spcBef>
              <a:spcAft>
                <a:spcPts val="0"/>
              </a:spcAft>
              <a:buSzPts val="1400"/>
              <a:buNone/>
            </a:pPr>
            <a:r>
              <a:rPr b="1" lang="en-GB" sz="2800">
                <a:latin typeface="Source Sans Pro"/>
                <a:ea typeface="Source Sans Pro"/>
                <a:cs typeface="Source Sans Pro"/>
                <a:sym typeface="Source Sans Pro"/>
              </a:rPr>
              <a:t>BATTERIE: L’ UE si sta organizzando</a:t>
            </a:r>
            <a:endParaRPr b="1" sz="2800">
              <a:latin typeface="Source Sans Pro"/>
              <a:ea typeface="Source Sans Pro"/>
              <a:cs typeface="Source Sans Pro"/>
              <a:sym typeface="Source Sans Pro"/>
            </a:endParaRPr>
          </a:p>
          <a:p>
            <a:pPr indent="0" lvl="0" marL="0" rtl="0" algn="l">
              <a:lnSpc>
                <a:spcPct val="70000"/>
              </a:lnSpc>
              <a:spcBef>
                <a:spcPts val="0"/>
              </a:spcBef>
              <a:spcAft>
                <a:spcPts val="0"/>
              </a:spcAft>
              <a:buSzPts val="1400"/>
              <a:buNone/>
            </a:pPr>
            <a:r>
              <a:t/>
            </a:r>
            <a:endParaRPr b="1" sz="2800">
              <a:latin typeface="Source Sans Pro"/>
              <a:ea typeface="Source Sans Pro"/>
              <a:cs typeface="Source Sans Pro"/>
              <a:sym typeface="Source Sans Pro"/>
            </a:endParaRPr>
          </a:p>
          <a:p>
            <a:pPr indent="0" lvl="0" marL="0" rtl="0" algn="l">
              <a:lnSpc>
                <a:spcPct val="70000"/>
              </a:lnSpc>
              <a:spcBef>
                <a:spcPts val="0"/>
              </a:spcBef>
              <a:spcAft>
                <a:spcPts val="0"/>
              </a:spcAft>
              <a:buSzPts val="1400"/>
              <a:buNone/>
            </a:pPr>
            <a:r>
              <a:rPr b="1" lang="en-GB" sz="2000">
                <a:latin typeface="Source Sans Pro"/>
                <a:ea typeface="Source Sans Pro"/>
                <a:cs typeface="Source Sans Pro"/>
                <a:sym typeface="Source Sans Pro"/>
              </a:rPr>
              <a:t>CIRCA 16 GIGAFABBRICHE PER LA PRODUZIONE DI CELLE IN CANTIERE IN UE (nessuna in Italia)</a:t>
            </a:r>
            <a:endParaRPr b="1" sz="2000">
              <a:latin typeface="Source Sans Pro"/>
              <a:ea typeface="Source Sans Pro"/>
              <a:cs typeface="Source Sans Pro"/>
              <a:sym typeface="Source Sans Pro"/>
            </a:endParaRPr>
          </a:p>
        </p:txBody>
      </p:sp>
      <p:sp>
        <p:nvSpPr>
          <p:cNvPr id="447" name="Google Shape;447;g8ae5cddb79_0_191"/>
          <p:cNvSpPr txBox="1"/>
          <p:nvPr>
            <p:ph idx="12" type="sldNum"/>
          </p:nvPr>
        </p:nvSpPr>
        <p:spPr>
          <a:xfrm>
            <a:off x="8442942" y="51799"/>
            <a:ext cx="544800" cy="476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900"/>
              <a:buFont typeface="Arial"/>
              <a:buNone/>
            </a:pPr>
            <a:fld id="{00000000-1234-1234-1234-123412341234}" type="slidenum">
              <a:rPr lang="en-GB"/>
              <a:t>‹#›</a:t>
            </a:fld>
            <a:endParaRPr/>
          </a:p>
        </p:txBody>
      </p:sp>
      <p:pic>
        <p:nvPicPr>
          <p:cNvPr id="448" name="Google Shape;448;g8ae5cddb79_0_191"/>
          <p:cNvPicPr preferRelativeResize="0"/>
          <p:nvPr/>
        </p:nvPicPr>
        <p:blipFill rotWithShape="1">
          <a:blip r:embed="rId3">
            <a:alphaModFix/>
          </a:blip>
          <a:srcRect b="0" l="0" r="0" t="0"/>
          <a:stretch/>
        </p:blipFill>
        <p:spPr>
          <a:xfrm>
            <a:off x="557077" y="1201760"/>
            <a:ext cx="3939971" cy="5622699"/>
          </a:xfrm>
          <a:prstGeom prst="rect">
            <a:avLst/>
          </a:prstGeom>
          <a:noFill/>
          <a:ln>
            <a:noFill/>
          </a:ln>
        </p:spPr>
      </p:pic>
      <p:pic>
        <p:nvPicPr>
          <p:cNvPr id="449" name="Google Shape;449;g8ae5cddb79_0_191"/>
          <p:cNvPicPr preferRelativeResize="0"/>
          <p:nvPr/>
        </p:nvPicPr>
        <p:blipFill rotWithShape="1">
          <a:blip r:embed="rId4">
            <a:alphaModFix/>
          </a:blip>
          <a:srcRect b="0" l="0" r="0" t="0"/>
          <a:stretch/>
        </p:blipFill>
        <p:spPr>
          <a:xfrm>
            <a:off x="4780111" y="1443912"/>
            <a:ext cx="4116424" cy="488068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4" name="Shape 454"/>
        <p:cNvGrpSpPr/>
        <p:nvPr/>
      </p:nvGrpSpPr>
      <p:grpSpPr>
        <a:xfrm>
          <a:off x="0" y="0"/>
          <a:ext cx="0" cy="0"/>
          <a:chOff x="0" y="0"/>
          <a:chExt cx="0" cy="0"/>
        </a:xfrm>
      </p:grpSpPr>
      <p:sp>
        <p:nvSpPr>
          <p:cNvPr id="455" name="Google Shape;455;g8a51609bb1_0_13"/>
          <p:cNvSpPr txBox="1"/>
          <p:nvPr>
            <p:ph type="title"/>
          </p:nvPr>
        </p:nvSpPr>
        <p:spPr>
          <a:xfrm>
            <a:off x="722375" y="20325"/>
            <a:ext cx="7980600" cy="1209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sz="3500"/>
              <a:t>Intensità lavorativa rinnovabili vs settore raffinerie</a:t>
            </a:r>
            <a:endParaRPr sz="3500"/>
          </a:p>
        </p:txBody>
      </p:sp>
      <p:sp>
        <p:nvSpPr>
          <p:cNvPr id="456" name="Google Shape;456;g8a51609bb1_0_13"/>
          <p:cNvSpPr txBox="1"/>
          <p:nvPr>
            <p:ph idx="12" type="sldNum"/>
          </p:nvPr>
        </p:nvSpPr>
        <p:spPr>
          <a:xfrm>
            <a:off x="8442942"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900"/>
              <a:buFont typeface="Arial"/>
              <a:buNone/>
            </a:pPr>
            <a:fld id="{00000000-1234-1234-1234-123412341234}" type="slidenum">
              <a:rPr lang="en-GB"/>
              <a:t>‹#›</a:t>
            </a:fld>
            <a:endParaRPr/>
          </a:p>
        </p:txBody>
      </p:sp>
      <p:pic>
        <p:nvPicPr>
          <p:cNvPr descr="Cambridge Econ-Logo-Pos-HR-small.jpg" id="457" name="Google Shape;457;g8a51609bb1_0_13"/>
          <p:cNvPicPr preferRelativeResize="0"/>
          <p:nvPr/>
        </p:nvPicPr>
        <p:blipFill rotWithShape="1">
          <a:blip r:embed="rId3">
            <a:alphaModFix/>
          </a:blip>
          <a:srcRect b="0" l="0" r="0" t="0"/>
          <a:stretch/>
        </p:blipFill>
        <p:spPr>
          <a:xfrm>
            <a:off x="319847" y="5586102"/>
            <a:ext cx="1691475" cy="738100"/>
          </a:xfrm>
          <a:prstGeom prst="rect">
            <a:avLst/>
          </a:prstGeom>
          <a:noFill/>
          <a:ln>
            <a:noFill/>
          </a:ln>
        </p:spPr>
      </p:pic>
      <p:pic>
        <p:nvPicPr>
          <p:cNvPr descr="EE_Logo74mm_HiRes[1].tif" id="458" name="Google Shape;458;g8a51609bb1_0_13"/>
          <p:cNvPicPr preferRelativeResize="0"/>
          <p:nvPr/>
        </p:nvPicPr>
        <p:blipFill rotWithShape="1">
          <a:blip r:embed="rId4">
            <a:alphaModFix/>
          </a:blip>
          <a:srcRect b="0" l="0" r="0" t="0"/>
          <a:stretch/>
        </p:blipFill>
        <p:spPr>
          <a:xfrm>
            <a:off x="1327912" y="6024523"/>
            <a:ext cx="1161288" cy="279527"/>
          </a:xfrm>
          <a:prstGeom prst="rect">
            <a:avLst/>
          </a:prstGeom>
          <a:noFill/>
          <a:ln>
            <a:noFill/>
          </a:ln>
        </p:spPr>
      </p:pic>
      <p:sp>
        <p:nvSpPr>
          <p:cNvPr id="459" name="Google Shape;459;g8a51609bb1_0_13"/>
          <p:cNvSpPr txBox="1"/>
          <p:nvPr/>
        </p:nvSpPr>
        <p:spPr>
          <a:xfrm>
            <a:off x="907851" y="1076925"/>
            <a:ext cx="6330000" cy="2265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GB" sz="2500">
                <a:solidFill>
                  <a:srgbClr val="000000"/>
                </a:solidFill>
                <a:latin typeface="Avenir"/>
                <a:ea typeface="Avenir"/>
                <a:cs typeface="Avenir"/>
                <a:sym typeface="Avenir"/>
              </a:rPr>
              <a:t>G</a:t>
            </a:r>
            <a:r>
              <a:rPr b="1" lang="en-GB" sz="1800">
                <a:solidFill>
                  <a:srgbClr val="000000"/>
                </a:solidFill>
                <a:latin typeface="Avenir"/>
                <a:ea typeface="Avenir"/>
                <a:cs typeface="Avenir"/>
                <a:sym typeface="Avenir"/>
              </a:rPr>
              <a:t>LI IMPATTI OCCUPAZIONALI POSITIVI RIGUARDANO I SETTORI CON PI</a:t>
            </a:r>
            <a:r>
              <a:rPr b="1" lang="en-GB" sz="1800">
                <a:solidFill>
                  <a:srgbClr val="000000"/>
                </a:solidFill>
                <a:latin typeface="Avenir"/>
                <a:ea typeface="Avenir"/>
                <a:cs typeface="Avenir"/>
                <a:sym typeface="Avenir"/>
              </a:rPr>
              <a:t>U’</a:t>
            </a:r>
            <a:r>
              <a:rPr b="1" lang="en-GB" sz="1800">
                <a:solidFill>
                  <a:srgbClr val="000000"/>
                </a:solidFill>
                <a:latin typeface="Avenir"/>
                <a:ea typeface="Avenir"/>
                <a:cs typeface="Avenir"/>
                <a:sym typeface="Avenir"/>
              </a:rPr>
              <a:t> ALTA INTENSITA’ LAVORATIVA.</a:t>
            </a:r>
            <a:endParaRPr b="1" sz="1800"/>
          </a:p>
          <a:p>
            <a:pPr indent="0" lvl="0" marL="0" marR="0" rtl="0" algn="l">
              <a:spcBef>
                <a:spcPts val="0"/>
              </a:spcBef>
              <a:spcAft>
                <a:spcPts val="0"/>
              </a:spcAft>
              <a:buNone/>
            </a:pPr>
            <a:r>
              <a:t/>
            </a:r>
            <a:endParaRPr sz="1800">
              <a:solidFill>
                <a:srgbClr val="000000"/>
              </a:solidFill>
              <a:latin typeface="Avenir"/>
              <a:ea typeface="Avenir"/>
              <a:cs typeface="Avenir"/>
              <a:sym typeface="Avenir"/>
            </a:endParaRPr>
          </a:p>
          <a:p>
            <a:pPr indent="0" lvl="0" marL="0" marR="0" rtl="0" algn="l">
              <a:spcBef>
                <a:spcPts val="0"/>
              </a:spcBef>
              <a:spcAft>
                <a:spcPts val="0"/>
              </a:spcAft>
              <a:buNone/>
            </a:pPr>
            <a:r>
              <a:t/>
            </a:r>
            <a:endParaRPr sz="1050">
              <a:solidFill>
                <a:srgbClr val="000000"/>
              </a:solidFill>
              <a:latin typeface="Avenir"/>
              <a:ea typeface="Avenir"/>
              <a:cs typeface="Avenir"/>
              <a:sym typeface="Avenir"/>
            </a:endParaRPr>
          </a:p>
        </p:txBody>
      </p:sp>
      <p:sp>
        <p:nvSpPr>
          <p:cNvPr id="460" name="Google Shape;460;g8a51609bb1_0_13"/>
          <p:cNvSpPr txBox="1"/>
          <p:nvPr/>
        </p:nvSpPr>
        <p:spPr>
          <a:xfrm>
            <a:off x="212775" y="2084325"/>
            <a:ext cx="3000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1"/>
                </a:solidFill>
                <a:latin typeface="Avenir"/>
                <a:ea typeface="Avenir"/>
                <a:cs typeface="Avenir"/>
                <a:sym typeface="Avenir"/>
              </a:rPr>
              <a:t>Quando riempiamo il serbatoio delle nostre automobili con combustibili fossili contribuiamo solo in minima parte all’economia nazionale, creando soprattutto posti di lavoro in paesi extra UE. </a:t>
            </a:r>
            <a:endParaRPr sz="1800">
              <a:solidFill>
                <a:schemeClr val="dk1"/>
              </a:solidFill>
            </a:endParaRPr>
          </a:p>
        </p:txBody>
      </p:sp>
      <p:pic>
        <p:nvPicPr>
          <p:cNvPr id="461" name="Google Shape;461;g8a51609bb1_0_13"/>
          <p:cNvPicPr preferRelativeResize="0"/>
          <p:nvPr/>
        </p:nvPicPr>
        <p:blipFill rotWithShape="1">
          <a:blip r:embed="rId5">
            <a:alphaModFix/>
          </a:blip>
          <a:srcRect b="0" l="0" r="0" t="8349"/>
          <a:stretch/>
        </p:blipFill>
        <p:spPr>
          <a:xfrm>
            <a:off x="2757950" y="2254750"/>
            <a:ext cx="6330000" cy="42881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6" name="Shape 466"/>
        <p:cNvGrpSpPr/>
        <p:nvPr/>
      </p:nvGrpSpPr>
      <p:grpSpPr>
        <a:xfrm>
          <a:off x="0" y="0"/>
          <a:ext cx="0" cy="0"/>
          <a:chOff x="0" y="0"/>
          <a:chExt cx="0" cy="0"/>
        </a:xfrm>
      </p:grpSpPr>
      <p:sp>
        <p:nvSpPr>
          <p:cNvPr id="467" name="Google Shape;467;g8a51609bb1_0_30"/>
          <p:cNvSpPr txBox="1"/>
          <p:nvPr>
            <p:ph type="title"/>
          </p:nvPr>
        </p:nvSpPr>
        <p:spPr>
          <a:xfrm>
            <a:off x="722375" y="-208275"/>
            <a:ext cx="8064300" cy="1209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sz="3800">
                <a:latin typeface="Source Sans Pro"/>
                <a:ea typeface="Source Sans Pro"/>
                <a:cs typeface="Source Sans Pro"/>
                <a:sym typeface="Source Sans Pro"/>
                <a:extLst>
                  <a:ext uri="http://customooxmlschemas.google.com/">
                    <go:slidesCustomData xmlns:go="http://customooxmlschemas.google.com/" textRoundtripDataId="3"/>
                  </a:ext>
                </a:extLst>
              </a:rPr>
              <a:t>Pacchetti di stimolo  a confronto</a:t>
            </a:r>
            <a:endParaRPr sz="3800">
              <a:latin typeface="Source Sans Pro"/>
              <a:ea typeface="Source Sans Pro"/>
              <a:cs typeface="Source Sans Pro"/>
              <a:sym typeface="Source Sans Pro"/>
            </a:endParaRPr>
          </a:p>
        </p:txBody>
      </p:sp>
      <p:sp>
        <p:nvSpPr>
          <p:cNvPr id="468" name="Google Shape;468;g8a51609bb1_0_30"/>
          <p:cNvSpPr txBox="1"/>
          <p:nvPr>
            <p:ph idx="1" type="body"/>
          </p:nvPr>
        </p:nvSpPr>
        <p:spPr>
          <a:xfrm>
            <a:off x="730625" y="924525"/>
            <a:ext cx="3325500" cy="4770600"/>
          </a:xfrm>
          <a:prstGeom prst="rect">
            <a:avLst/>
          </a:prstGeom>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rtl="0" algn="l">
              <a:spcBef>
                <a:spcPts val="360"/>
              </a:spcBef>
              <a:spcAft>
                <a:spcPts val="0"/>
              </a:spcAft>
              <a:buNone/>
            </a:pPr>
            <a:r>
              <a:rPr b="1" lang="en-GB"/>
              <a:t>GERMANIA (final)</a:t>
            </a:r>
            <a:endParaRPr/>
          </a:p>
          <a:p>
            <a:pPr indent="-355600" lvl="0" marL="457200" rtl="0" algn="l">
              <a:spcBef>
                <a:spcPts val="360"/>
              </a:spcBef>
              <a:spcAft>
                <a:spcPts val="0"/>
              </a:spcAft>
              <a:buSzPts val="2000"/>
              <a:buChar char="-"/>
            </a:pPr>
            <a:r>
              <a:rPr lang="en-GB" sz="2000"/>
              <a:t>NESSUN INCENTIVO AD AUTO FOSSILI</a:t>
            </a:r>
            <a:endParaRPr sz="2000"/>
          </a:p>
          <a:p>
            <a:pPr indent="-355600" lvl="0" marL="457200" rtl="0" algn="l">
              <a:spcBef>
                <a:spcPts val="0"/>
              </a:spcBef>
              <a:spcAft>
                <a:spcPts val="0"/>
              </a:spcAft>
              <a:buSzPts val="2000"/>
              <a:buChar char="-"/>
            </a:pPr>
            <a:r>
              <a:rPr lang="en-GB" sz="2000"/>
              <a:t>€ 2,2,miliardi per supportare auto elettriche (private e flotte aziendali)- INCENTIVI ADDIZIONALI PER ACQUISTO AUTO </a:t>
            </a:r>
            <a:r>
              <a:rPr lang="en-GB" sz="2000"/>
              <a:t>ELETTRICHE (BEV + PHEV). Fino a  </a:t>
            </a:r>
            <a:r>
              <a:rPr lang="en-GB" sz="2000">
                <a:extLst>
                  <a:ext uri="http://customooxmlschemas.google.com/">
                    <go:slidesCustomData xmlns:go="http://customooxmlschemas.google.com/" textRoundtripDataId="4"/>
                  </a:ext>
                </a:extLst>
              </a:rPr>
              <a:t>€9.000</a:t>
            </a:r>
            <a:endParaRPr sz="2000"/>
          </a:p>
          <a:p>
            <a:pPr indent="-355600" lvl="0" marL="457200" rtl="0" algn="l">
              <a:spcBef>
                <a:spcPts val="0"/>
              </a:spcBef>
              <a:spcAft>
                <a:spcPts val="0"/>
              </a:spcAft>
              <a:buSzPts val="2000"/>
              <a:buChar char="-"/>
            </a:pPr>
            <a:r>
              <a:rPr lang="en-GB" sz="2000"/>
              <a:t>€2,5MILIARDI PER SVILUPPO INFRASTRUTTURE RICARICA E BATTERIE</a:t>
            </a:r>
            <a:endParaRPr sz="2000"/>
          </a:p>
          <a:p>
            <a:pPr indent="0" lvl="0" marL="0" rtl="0" algn="l">
              <a:spcBef>
                <a:spcPts val="360"/>
              </a:spcBef>
              <a:spcAft>
                <a:spcPts val="0"/>
              </a:spcAft>
              <a:buNone/>
            </a:pPr>
            <a:r>
              <a:t/>
            </a:r>
            <a:endParaRPr/>
          </a:p>
          <a:p>
            <a:pPr indent="0" lvl="0" marL="457200" rtl="0" algn="l">
              <a:spcBef>
                <a:spcPts val="360"/>
              </a:spcBef>
              <a:spcAft>
                <a:spcPts val="0"/>
              </a:spcAft>
              <a:buNone/>
            </a:pPr>
            <a:r>
              <a:t/>
            </a:r>
            <a:endParaRPr/>
          </a:p>
        </p:txBody>
      </p:sp>
      <p:sp>
        <p:nvSpPr>
          <p:cNvPr id="469" name="Google Shape;469;g8a51609bb1_0_30"/>
          <p:cNvSpPr txBox="1"/>
          <p:nvPr>
            <p:ph idx="12" type="sldNum"/>
          </p:nvPr>
        </p:nvSpPr>
        <p:spPr>
          <a:xfrm>
            <a:off x="8442942"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900"/>
              <a:buFont typeface="Arial"/>
              <a:buNone/>
            </a:pPr>
            <a:fld id="{00000000-1234-1234-1234-123412341234}" type="slidenum">
              <a:rPr lang="en-GB"/>
              <a:t>‹#›</a:t>
            </a:fld>
            <a:endParaRPr/>
          </a:p>
        </p:txBody>
      </p:sp>
      <p:sp>
        <p:nvSpPr>
          <p:cNvPr id="470" name="Google Shape;470;g8a51609bb1_0_30"/>
          <p:cNvSpPr txBox="1"/>
          <p:nvPr>
            <p:ph idx="1" type="body"/>
          </p:nvPr>
        </p:nvSpPr>
        <p:spPr>
          <a:xfrm>
            <a:off x="4267200" y="924600"/>
            <a:ext cx="4415700" cy="5709300"/>
          </a:xfrm>
          <a:prstGeom prst="rect">
            <a:avLst/>
          </a:prstGeom>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360"/>
              </a:spcBef>
              <a:spcAft>
                <a:spcPts val="0"/>
              </a:spcAft>
              <a:buNone/>
            </a:pPr>
            <a:r>
              <a:rPr b="1" lang="en-GB"/>
              <a:t>FRANCIA (final)</a:t>
            </a:r>
            <a:endParaRPr b="1"/>
          </a:p>
          <a:p>
            <a:pPr indent="-342900" lvl="0" marL="457200" marR="0" rtl="0" algn="l">
              <a:lnSpc>
                <a:spcPct val="100000"/>
              </a:lnSpc>
              <a:spcBef>
                <a:spcPts val="360"/>
              </a:spcBef>
              <a:spcAft>
                <a:spcPts val="0"/>
              </a:spcAft>
              <a:buSzPts val="1800"/>
              <a:buChar char="-"/>
            </a:pPr>
            <a:r>
              <a:rPr lang="en-GB"/>
              <a:t>Meccanismo rottamazione limitato a 200.000auto e max 6mesi, declinato sul reddito (copre il 75% dei residenti)</a:t>
            </a:r>
            <a:endParaRPr/>
          </a:p>
          <a:p>
            <a:pPr indent="-342900" lvl="0" marL="457200" marR="0" rtl="0" algn="l">
              <a:lnSpc>
                <a:spcPct val="100000"/>
              </a:lnSpc>
              <a:spcBef>
                <a:spcPts val="0"/>
              </a:spcBef>
              <a:spcAft>
                <a:spcPts val="0"/>
              </a:spcAft>
              <a:buSzPts val="1800"/>
              <a:buChar char="-"/>
            </a:pPr>
            <a:r>
              <a:rPr lang="en-GB"/>
              <a:t>Incentivi addizionali  per auto elettriche (private e compagnie): fino a </a:t>
            </a:r>
            <a:r>
              <a:rPr lang="en-GB">
                <a:extLst>
                  <a:ext uri="http://customooxmlschemas.google.com/">
                    <go:slidesCustomData xmlns:go="http://customooxmlschemas.google.com/" textRoundtripDataId="5"/>
                  </a:ext>
                </a:extLst>
              </a:rPr>
              <a:t>€12.000</a:t>
            </a:r>
            <a:endParaRPr/>
          </a:p>
          <a:p>
            <a:pPr indent="-342900" lvl="0" marL="457200" marR="0" rtl="0" algn="l">
              <a:lnSpc>
                <a:spcPct val="100000"/>
              </a:lnSpc>
              <a:spcBef>
                <a:spcPts val="0"/>
              </a:spcBef>
              <a:spcAft>
                <a:spcPts val="0"/>
              </a:spcAft>
              <a:buSzPts val="1800"/>
              <a:buChar char="-"/>
            </a:pPr>
            <a:r>
              <a:rPr lang="en-GB"/>
              <a:t>Potenziamento infrastrutture ricarica: fino a 40.000 stazioni entro 2020 e 100.000 stazioni entro 2021</a:t>
            </a:r>
            <a:endParaRPr/>
          </a:p>
          <a:p>
            <a:pPr indent="-342900" lvl="0" marL="457200" marR="0" rtl="0" algn="l">
              <a:lnSpc>
                <a:spcPct val="100000"/>
              </a:lnSpc>
              <a:spcBef>
                <a:spcPts val="0"/>
              </a:spcBef>
              <a:spcAft>
                <a:spcPts val="0"/>
              </a:spcAft>
              <a:buSzPts val="1800"/>
              <a:buChar char="-"/>
            </a:pPr>
            <a:r>
              <a:rPr b="1" lang="en-GB"/>
              <a:t>Condizioni Bail-out Renault:</a:t>
            </a:r>
            <a:endParaRPr b="1"/>
          </a:p>
          <a:p>
            <a:pPr indent="-342900" lvl="1" marL="914400" marR="0" rtl="0" algn="l">
              <a:lnSpc>
                <a:spcPct val="100000"/>
              </a:lnSpc>
              <a:spcBef>
                <a:spcPts val="0"/>
              </a:spcBef>
              <a:spcAft>
                <a:spcPts val="0"/>
              </a:spcAft>
              <a:buSzPts val="1800"/>
              <a:buChar char="-"/>
            </a:pPr>
            <a:r>
              <a:rPr lang="en-GB"/>
              <a:t>Rilocalizzazione produzione (dalla Cina a Cleon)</a:t>
            </a:r>
            <a:endParaRPr/>
          </a:p>
          <a:p>
            <a:pPr indent="-342900" lvl="1" marL="914400" marR="0" rtl="0" algn="l">
              <a:lnSpc>
                <a:spcPct val="100000"/>
              </a:lnSpc>
              <a:spcBef>
                <a:spcPts val="0"/>
              </a:spcBef>
              <a:spcAft>
                <a:spcPts val="0"/>
              </a:spcAft>
              <a:buSzPts val="1800"/>
              <a:buChar char="-"/>
            </a:pPr>
            <a:r>
              <a:rPr lang="en-GB"/>
              <a:t>Quadruplicare produzione auto elettriche al 2024</a:t>
            </a:r>
            <a:endParaRPr/>
          </a:p>
          <a:p>
            <a:pPr indent="-342900" lvl="1" marL="914400" marR="0" rtl="0" algn="l">
              <a:lnSpc>
                <a:spcPct val="100000"/>
              </a:lnSpc>
              <a:spcBef>
                <a:spcPts val="0"/>
              </a:spcBef>
              <a:spcAft>
                <a:spcPts val="0"/>
              </a:spcAft>
              <a:buSzPts val="1800"/>
              <a:buChar char="-"/>
            </a:pPr>
            <a:r>
              <a:rPr lang="en-GB"/>
              <a:t>Produzione di almeno 1 milione di auto elettriche (BEV + HEV) al 2025 per fare della francia il primo produttore europeo</a:t>
            </a:r>
            <a:endParaRPr/>
          </a:p>
          <a:p>
            <a:pPr indent="-342900" lvl="1" marL="914400" marR="0" rtl="0" algn="l">
              <a:lnSpc>
                <a:spcPct val="100000"/>
              </a:lnSpc>
              <a:spcBef>
                <a:spcPts val="0"/>
              </a:spcBef>
              <a:spcAft>
                <a:spcPts val="0"/>
              </a:spcAft>
              <a:buSzPts val="1800"/>
              <a:buChar char="-"/>
            </a:pPr>
            <a:r>
              <a:rPr lang="en-GB"/>
              <a:t> Renault to join EU Battery per Gigafactory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5" name="Shape 475"/>
        <p:cNvGrpSpPr/>
        <p:nvPr/>
      </p:nvGrpSpPr>
      <p:grpSpPr>
        <a:xfrm>
          <a:off x="0" y="0"/>
          <a:ext cx="0" cy="0"/>
          <a:chOff x="0" y="0"/>
          <a:chExt cx="0" cy="0"/>
        </a:xfrm>
      </p:grpSpPr>
      <p:sp>
        <p:nvSpPr>
          <p:cNvPr id="476" name="Google Shape;476;g8a51609bb1_0_45"/>
          <p:cNvSpPr txBox="1"/>
          <p:nvPr>
            <p:ph idx="1" type="body"/>
          </p:nvPr>
        </p:nvSpPr>
        <p:spPr>
          <a:xfrm>
            <a:off x="866875" y="483994"/>
            <a:ext cx="3646200" cy="4770600"/>
          </a:xfrm>
          <a:prstGeom prst="rect">
            <a:avLst/>
          </a:prstGeom>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rtl="0" algn="l">
              <a:spcBef>
                <a:spcPts val="360"/>
              </a:spcBef>
              <a:spcAft>
                <a:spcPts val="0"/>
              </a:spcAft>
              <a:buNone/>
            </a:pPr>
            <a:r>
              <a:rPr b="1" lang="en-GB">
                <a:extLst>
                  <a:ext uri="http://customooxmlschemas.google.com/">
                    <go:slidesCustomData xmlns:go="http://customooxmlschemas.google.com/" textRoundtripDataId="6"/>
                  </a:ext>
                </a:extLst>
              </a:rPr>
              <a:t>UK </a:t>
            </a:r>
            <a:endParaRPr b="1"/>
          </a:p>
          <a:p>
            <a:pPr indent="-387350" lvl="0" marL="457200" rtl="0" algn="l">
              <a:spcBef>
                <a:spcPts val="360"/>
              </a:spcBef>
              <a:spcAft>
                <a:spcPts val="0"/>
              </a:spcAft>
              <a:buSzPts val="2500"/>
              <a:buChar char="-"/>
            </a:pPr>
            <a:r>
              <a:rPr lang="en-GB" sz="2500"/>
              <a:t>Nessun Incentivo per auto invendute </a:t>
            </a:r>
            <a:endParaRPr sz="2500"/>
          </a:p>
          <a:p>
            <a:pPr indent="-387350" lvl="0" marL="457200" rtl="0" algn="l">
              <a:spcBef>
                <a:spcPts val="0"/>
              </a:spcBef>
              <a:spcAft>
                <a:spcPts val="0"/>
              </a:spcAft>
              <a:buSzPts val="2500"/>
              <a:buChar char="-"/>
            </a:pPr>
            <a:r>
              <a:rPr lang="en-GB" sz="2500"/>
              <a:t>Sales of ICE and hybrid  cars to end by 2035 AT THE LATEST</a:t>
            </a:r>
            <a:endParaRPr sz="2500"/>
          </a:p>
          <a:p>
            <a:pPr indent="-387350" lvl="0" marL="457200" rtl="0" algn="l">
              <a:spcBef>
                <a:spcPts val="0"/>
              </a:spcBef>
              <a:spcAft>
                <a:spcPts val="0"/>
              </a:spcAft>
              <a:buSzPts val="2500"/>
              <a:buChar char="-"/>
            </a:pPr>
            <a:r>
              <a:rPr lang="en-GB" sz="2500"/>
              <a:t>Incentivi di £3000 per auto a zero emissioni(misura precedente al covid) </a:t>
            </a:r>
            <a:endParaRPr sz="2500"/>
          </a:p>
          <a:p>
            <a:pPr indent="-387350" lvl="0" marL="457200" rtl="0" algn="l">
              <a:spcBef>
                <a:spcPts val="0"/>
              </a:spcBef>
              <a:spcAft>
                <a:spcPts val="0"/>
              </a:spcAft>
              <a:buSzPts val="2500"/>
              <a:buChar char="-"/>
            </a:pPr>
            <a:r>
              <a:rPr lang="en-GB" sz="2500">
                <a:solidFill>
                  <a:schemeClr val="dk1"/>
                </a:solidFill>
              </a:rPr>
              <a:t>£500M per rete di ricarica veloce (fast charging)</a:t>
            </a:r>
            <a:endParaRPr sz="2500"/>
          </a:p>
        </p:txBody>
      </p:sp>
      <p:sp>
        <p:nvSpPr>
          <p:cNvPr id="477" name="Google Shape;477;g8a51609bb1_0_45"/>
          <p:cNvSpPr txBox="1"/>
          <p:nvPr>
            <p:ph idx="12" type="sldNum"/>
          </p:nvPr>
        </p:nvSpPr>
        <p:spPr>
          <a:xfrm>
            <a:off x="8442942"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GB"/>
              <a:t>‹#›</a:t>
            </a:fld>
            <a:endParaRPr/>
          </a:p>
        </p:txBody>
      </p:sp>
      <p:sp>
        <p:nvSpPr>
          <p:cNvPr id="478" name="Google Shape;478;g8a51609bb1_0_45"/>
          <p:cNvSpPr txBox="1"/>
          <p:nvPr>
            <p:ph idx="1" type="body"/>
          </p:nvPr>
        </p:nvSpPr>
        <p:spPr>
          <a:xfrm>
            <a:off x="4876800" y="493601"/>
            <a:ext cx="3646200" cy="6122400"/>
          </a:xfrm>
          <a:prstGeom prst="rect">
            <a:avLst/>
          </a:prstGeom>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360"/>
              </a:spcBef>
              <a:spcAft>
                <a:spcPts val="0"/>
              </a:spcAft>
              <a:buNone/>
            </a:pPr>
            <a:r>
              <a:rPr b="1" lang="en-GB"/>
              <a:t>S</a:t>
            </a:r>
            <a:r>
              <a:rPr b="1" lang="en-GB">
                <a:extLst>
                  <a:ext uri="http://customooxmlschemas.google.com/">
                    <go:slidesCustomData xmlns:go="http://customooxmlschemas.google.com/" textRoundtripDataId="7"/>
                  </a:ext>
                </a:extLst>
              </a:rPr>
              <a:t>PAGNA </a:t>
            </a:r>
            <a:endParaRPr b="1"/>
          </a:p>
          <a:p>
            <a:pPr indent="-381000" lvl="0" marL="457200" rtl="0" algn="l">
              <a:spcBef>
                <a:spcPts val="360"/>
              </a:spcBef>
              <a:spcAft>
                <a:spcPts val="0"/>
              </a:spcAft>
              <a:buClr>
                <a:schemeClr val="dk1"/>
              </a:buClr>
              <a:buSzPts val="2400"/>
              <a:buChar char="-"/>
            </a:pPr>
            <a:r>
              <a:rPr lang="en-GB" sz="2400">
                <a:solidFill>
                  <a:schemeClr val="dk1"/>
                </a:solidFill>
                <a:extLst>
                  <a:ext uri="http://customooxmlschemas.google.com/">
                    <go:slidesCustomData xmlns:go="http://customooxmlschemas.google.com/" textRoundtripDataId="8"/>
                  </a:ext>
                </a:extLst>
              </a:rPr>
              <a:t>Plan Moves 2</a:t>
            </a:r>
            <a:r>
              <a:rPr lang="en-GB" sz="2400">
                <a:solidFill>
                  <a:schemeClr val="dk1"/>
                </a:solidFill>
              </a:rPr>
              <a:t>: €100M (adottato il 16 Giugno per BEV, PHEV,  FCEV Esclude auto a gas liquefatto in seguito alla sentenza della Corte Suprema Spagnola</a:t>
            </a:r>
            <a:endParaRPr sz="2400">
              <a:solidFill>
                <a:schemeClr val="dk1"/>
              </a:solidFill>
            </a:endParaRPr>
          </a:p>
          <a:p>
            <a:pPr indent="-381000" lvl="0" marL="457200" rtl="0" algn="l">
              <a:spcBef>
                <a:spcPts val="0"/>
              </a:spcBef>
              <a:spcAft>
                <a:spcPts val="0"/>
              </a:spcAft>
              <a:buClr>
                <a:schemeClr val="dk1"/>
              </a:buClr>
              <a:buSzPts val="2400"/>
              <a:buChar char="-"/>
            </a:pPr>
            <a:r>
              <a:rPr lang="en-GB" sz="2400">
                <a:solidFill>
                  <a:schemeClr val="dk1"/>
                </a:solidFill>
                <a:extLst>
                  <a:ext uri="http://customooxmlschemas.google.com/">
                    <go:slidesCustomData xmlns:go="http://customooxmlschemas.google.com/" textRoundtripDataId="9"/>
                  </a:ext>
                </a:extLst>
              </a:rPr>
              <a:t>€ 2,19 miliardi </a:t>
            </a:r>
            <a:r>
              <a:rPr lang="en-GB" sz="2400">
                <a:solidFill>
                  <a:schemeClr val="dk1"/>
                </a:solidFill>
              </a:rPr>
              <a:t>di investimenti  in innovazione (batterie, infrastrutture,..)</a:t>
            </a:r>
            <a:endParaRPr sz="2400">
              <a:solidFill>
                <a:schemeClr val="dk1"/>
              </a:solidFill>
            </a:endParaRPr>
          </a:p>
          <a:p>
            <a:pPr indent="-381000" lvl="0" marL="457200" marR="0" rtl="0" algn="l">
              <a:lnSpc>
                <a:spcPct val="100000"/>
              </a:lnSpc>
              <a:spcBef>
                <a:spcPts val="0"/>
              </a:spcBef>
              <a:spcAft>
                <a:spcPts val="0"/>
              </a:spcAft>
              <a:buSzPts val="2400"/>
              <a:buChar char="-"/>
            </a:pPr>
            <a:r>
              <a:rPr lang="en-GB" sz="2400"/>
              <a:t>Possibile m</a:t>
            </a:r>
            <a:r>
              <a:rPr lang="en-GB" sz="2400">
                <a:extLst>
                  <a:ext uri="http://customooxmlschemas.google.com/">
                    <go:slidesCustomData xmlns:go="http://customooxmlschemas.google.com/" textRoundtripDataId="10"/>
                  </a:ext>
                </a:extLst>
              </a:rPr>
              <a:t>eccanismo di </a:t>
            </a:r>
            <a:r>
              <a:rPr lang="en-GB" sz="2400"/>
              <a:t>rottamazione fino a 120grCO2/km </a:t>
            </a:r>
            <a:r>
              <a:rPr i="1" lang="en-GB" sz="2400"/>
              <a:t>in discussione </a:t>
            </a:r>
            <a:endParaRPr sz="2400"/>
          </a:p>
          <a:p>
            <a:pPr indent="0" lvl="0" marL="0" marR="0" rtl="0" algn="l">
              <a:lnSpc>
                <a:spcPct val="100000"/>
              </a:lnSpc>
              <a:spcBef>
                <a:spcPts val="360"/>
              </a:spcBef>
              <a:spcAft>
                <a:spcPts val="0"/>
              </a:spcAft>
              <a:buNone/>
            </a:pPr>
            <a:r>
              <a:t/>
            </a:r>
            <a:endParaRPr sz="2400"/>
          </a:p>
        </p:txBody>
      </p:sp>
      <p:pic>
        <p:nvPicPr>
          <p:cNvPr id="479" name="Google Shape;479;g8a51609bb1_0_45"/>
          <p:cNvPicPr preferRelativeResize="0"/>
          <p:nvPr/>
        </p:nvPicPr>
        <p:blipFill>
          <a:blip r:embed="rId3">
            <a:alphaModFix/>
          </a:blip>
          <a:stretch>
            <a:fillRect/>
          </a:stretch>
        </p:blipFill>
        <p:spPr>
          <a:xfrm>
            <a:off x="253523" y="5635598"/>
            <a:ext cx="4470866" cy="1209000"/>
          </a:xfrm>
          <a:prstGeom prst="rect">
            <a:avLst/>
          </a:prstGeom>
          <a:noFill/>
          <a:ln>
            <a:noFill/>
          </a:ln>
        </p:spPr>
      </p:pic>
      <p:sp>
        <p:nvSpPr>
          <p:cNvPr id="480" name="Google Shape;480;g8a51609bb1_0_45"/>
          <p:cNvSpPr txBox="1"/>
          <p:nvPr>
            <p:ph type="title"/>
          </p:nvPr>
        </p:nvSpPr>
        <p:spPr>
          <a:xfrm>
            <a:off x="722375" y="-284475"/>
            <a:ext cx="8064300" cy="1209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sz="3800">
                <a:latin typeface="Source Sans Pro"/>
                <a:ea typeface="Source Sans Pro"/>
                <a:cs typeface="Source Sans Pro"/>
                <a:sym typeface="Source Sans Pro"/>
                <a:extLst>
                  <a:ext uri="http://customooxmlschemas.google.com/">
                    <go:slidesCustomData xmlns:go="http://customooxmlschemas.google.com/" textRoundtripDataId="11"/>
                  </a:ext>
                </a:extLst>
              </a:rPr>
              <a:t>Pacchetti di stimolo  a confronto</a:t>
            </a:r>
            <a:endParaRPr sz="3800">
              <a:latin typeface="Source Sans Pro"/>
              <a:ea typeface="Source Sans Pro"/>
              <a:cs typeface="Source Sans Pro"/>
              <a:sym typeface="Source Sans Pr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5" name="Shape 485"/>
        <p:cNvGrpSpPr/>
        <p:nvPr/>
      </p:nvGrpSpPr>
      <p:grpSpPr>
        <a:xfrm>
          <a:off x="0" y="0"/>
          <a:ext cx="0" cy="0"/>
          <a:chOff x="0" y="0"/>
          <a:chExt cx="0" cy="0"/>
        </a:xfrm>
      </p:grpSpPr>
      <p:sp>
        <p:nvSpPr>
          <p:cNvPr id="486" name="Google Shape;486;g8b60a84dd2_1_125"/>
          <p:cNvSpPr txBox="1"/>
          <p:nvPr>
            <p:ph type="title"/>
          </p:nvPr>
        </p:nvSpPr>
        <p:spPr>
          <a:xfrm>
            <a:off x="921550" y="-97650"/>
            <a:ext cx="5070900" cy="1209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sz="3000">
                <a:latin typeface="Source Sans Pro"/>
                <a:ea typeface="Source Sans Pro"/>
                <a:cs typeface="Source Sans Pro"/>
                <a:sym typeface="Source Sans Pro"/>
              </a:rPr>
              <a:t>CONCLUSIONI 1/2</a:t>
            </a:r>
            <a:endParaRPr b="1" sz="3000">
              <a:latin typeface="Source Sans Pro"/>
              <a:ea typeface="Source Sans Pro"/>
              <a:cs typeface="Source Sans Pro"/>
              <a:sym typeface="Source Sans Pro"/>
            </a:endParaRPr>
          </a:p>
        </p:txBody>
      </p:sp>
      <p:sp>
        <p:nvSpPr>
          <p:cNvPr id="487" name="Google Shape;487;g8b60a84dd2_1_125"/>
          <p:cNvSpPr txBox="1"/>
          <p:nvPr>
            <p:ph idx="1" type="body"/>
          </p:nvPr>
        </p:nvSpPr>
        <p:spPr>
          <a:xfrm>
            <a:off x="-117600" y="1142925"/>
            <a:ext cx="9144000" cy="5893800"/>
          </a:xfrm>
          <a:prstGeom prst="rect">
            <a:avLst/>
          </a:prstGeom>
        </p:spPr>
        <p:txBody>
          <a:bodyPr anchorCtr="0" anchor="t" bIns="45700" lIns="91425" spcFirstLastPara="1" rIns="91425" wrap="square" tIns="45700">
            <a:noAutofit/>
          </a:bodyPr>
          <a:lstStyle/>
          <a:p>
            <a:pPr indent="-387350" lvl="0" marL="457200" rtl="0" algn="just">
              <a:lnSpc>
                <a:spcPct val="70000"/>
              </a:lnSpc>
              <a:spcBef>
                <a:spcPts val="0"/>
              </a:spcBef>
              <a:spcAft>
                <a:spcPts val="0"/>
              </a:spcAft>
              <a:buClr>
                <a:schemeClr val="dk1"/>
              </a:buClr>
              <a:buSzPts val="2500"/>
              <a:buChar char="-"/>
            </a:pPr>
            <a:r>
              <a:rPr b="1" lang="en-GB" sz="2000">
                <a:solidFill>
                  <a:schemeClr val="dk1"/>
                </a:solidFill>
              </a:rPr>
              <a:t>La crisi del settore automotive italiano è precedente al Covid19</a:t>
            </a:r>
            <a:r>
              <a:rPr lang="en-GB" sz="2000">
                <a:solidFill>
                  <a:schemeClr val="dk1"/>
                </a:solidFill>
              </a:rPr>
              <a:t> ed è dovuta a mancanza di innovazione. Incentivare le tecnologie obsolete ed esistenti non porterà il settore fuori dalla crisi, sarà solo un’ennesima “aspirina”;</a:t>
            </a:r>
            <a:endParaRPr sz="2000">
              <a:solidFill>
                <a:schemeClr val="dk1"/>
              </a:solidFill>
            </a:endParaRPr>
          </a:p>
          <a:p>
            <a:pPr indent="0" lvl="0" marL="457200" rtl="0" algn="just">
              <a:lnSpc>
                <a:spcPct val="70000"/>
              </a:lnSpc>
              <a:spcBef>
                <a:spcPts val="0"/>
              </a:spcBef>
              <a:spcAft>
                <a:spcPts val="0"/>
              </a:spcAft>
              <a:buNone/>
            </a:pPr>
            <a:r>
              <a:t/>
            </a:r>
            <a:endParaRPr sz="2000">
              <a:solidFill>
                <a:schemeClr val="dk1"/>
              </a:solidFill>
            </a:endParaRPr>
          </a:p>
          <a:p>
            <a:pPr indent="-355600" lvl="0" marL="457200" rtl="0" algn="just">
              <a:lnSpc>
                <a:spcPct val="70000"/>
              </a:lnSpc>
              <a:spcBef>
                <a:spcPts val="0"/>
              </a:spcBef>
              <a:spcAft>
                <a:spcPts val="0"/>
              </a:spcAft>
              <a:buClr>
                <a:schemeClr val="dk1"/>
              </a:buClr>
              <a:buSzPts val="2000"/>
              <a:buChar char="-"/>
            </a:pPr>
            <a:r>
              <a:rPr b="1" lang="en-GB" sz="2000">
                <a:solidFill>
                  <a:schemeClr val="dk1"/>
                </a:solidFill>
              </a:rPr>
              <a:t>L’Italia rischia di essere tagliata fuori dalla più grande rivoluzioni industriale del secolo, la mobilità elettrica;</a:t>
            </a:r>
            <a:r>
              <a:rPr lang="en-GB" sz="2000">
                <a:solidFill>
                  <a:schemeClr val="dk1"/>
                </a:solidFill>
              </a:rPr>
              <a:t> deve investire nell’”ecosistema” che ruota attorno all’auto elettrica e formare la sua  forza lavoro per produrre le auto del futuro;</a:t>
            </a:r>
            <a:endParaRPr sz="2000">
              <a:solidFill>
                <a:schemeClr val="dk1"/>
              </a:solidFill>
            </a:endParaRPr>
          </a:p>
          <a:p>
            <a:pPr indent="0" lvl="0" marL="457200" rtl="0" algn="just">
              <a:lnSpc>
                <a:spcPct val="70000"/>
              </a:lnSpc>
              <a:spcBef>
                <a:spcPts val="0"/>
              </a:spcBef>
              <a:spcAft>
                <a:spcPts val="0"/>
              </a:spcAft>
              <a:buNone/>
            </a:pPr>
            <a:r>
              <a:t/>
            </a:r>
            <a:endParaRPr sz="2000">
              <a:solidFill>
                <a:schemeClr val="dk1"/>
              </a:solidFill>
            </a:endParaRPr>
          </a:p>
          <a:p>
            <a:pPr indent="-387350" lvl="0" marL="457200" rtl="0" algn="l">
              <a:lnSpc>
                <a:spcPct val="70000"/>
              </a:lnSpc>
              <a:spcBef>
                <a:spcPts val="0"/>
              </a:spcBef>
              <a:spcAft>
                <a:spcPts val="0"/>
              </a:spcAft>
              <a:buClr>
                <a:schemeClr val="dk1"/>
              </a:buClr>
              <a:buSzPts val="2500"/>
              <a:buChar char="-"/>
            </a:pPr>
            <a:r>
              <a:rPr lang="en-GB" sz="2000">
                <a:solidFill>
                  <a:schemeClr val="dk1"/>
                </a:solidFill>
              </a:rPr>
              <a:t>All’interno della discussione </a:t>
            </a:r>
            <a:r>
              <a:rPr lang="en-GB" sz="2000">
                <a:solidFill>
                  <a:schemeClr val="dk1"/>
                </a:solidFill>
              </a:rPr>
              <a:t>del Decreto Rilancio invitiamo </a:t>
            </a:r>
            <a:r>
              <a:rPr lang="en-GB" sz="2000">
                <a:solidFill>
                  <a:schemeClr val="dk1"/>
                </a:solidFill>
              </a:rPr>
              <a:t>Governo e Parlamento  ad  indirizzare soldi pubblici </a:t>
            </a:r>
            <a:r>
              <a:rPr b="1" lang="en-GB" sz="2000">
                <a:solidFill>
                  <a:schemeClr val="dk1"/>
                </a:solidFill>
              </a:rPr>
              <a:t>solo alle nuove tecnologie  a zero e basse emissioni al fine di accelerare le economie di scala</a:t>
            </a:r>
            <a:r>
              <a:rPr lang="en-GB" sz="2000">
                <a:solidFill>
                  <a:schemeClr val="dk1"/>
                </a:solidFill>
              </a:rPr>
              <a:t>, mantenendo e possibilmente </a:t>
            </a:r>
            <a:r>
              <a:rPr b="1" lang="en-GB" sz="2000">
                <a:solidFill>
                  <a:schemeClr val="dk1"/>
                </a:solidFill>
              </a:rPr>
              <a:t>rafforzando il bonus -malus su esempio francese e tedesco;</a:t>
            </a:r>
            <a:endParaRPr b="1" sz="2000">
              <a:solidFill>
                <a:schemeClr val="dk1"/>
              </a:solidFill>
            </a:endParaRPr>
          </a:p>
          <a:p>
            <a:pPr indent="0" lvl="0" marL="457200" rtl="0" algn="just">
              <a:lnSpc>
                <a:spcPct val="115000"/>
              </a:lnSpc>
              <a:spcBef>
                <a:spcPts val="0"/>
              </a:spcBef>
              <a:spcAft>
                <a:spcPts val="0"/>
              </a:spcAft>
              <a:buNone/>
            </a:pPr>
            <a:r>
              <a:t/>
            </a:r>
            <a:endParaRPr sz="2000">
              <a:solidFill>
                <a:schemeClr val="dk1"/>
              </a:solidFill>
            </a:endParaRPr>
          </a:p>
          <a:p>
            <a:pPr indent="-387350" lvl="0" marL="457200" rtl="0" algn="just">
              <a:lnSpc>
                <a:spcPct val="70000"/>
              </a:lnSpc>
              <a:spcBef>
                <a:spcPts val="0"/>
              </a:spcBef>
              <a:spcAft>
                <a:spcPts val="0"/>
              </a:spcAft>
              <a:buClr>
                <a:schemeClr val="dk1"/>
              </a:buClr>
              <a:buSzPts val="2500"/>
              <a:buChar char="-"/>
            </a:pPr>
            <a:r>
              <a:rPr lang="en-GB" sz="2000">
                <a:solidFill>
                  <a:schemeClr val="dk1"/>
                </a:solidFill>
              </a:rPr>
              <a:t>Introdurre </a:t>
            </a:r>
            <a:r>
              <a:rPr b="1" lang="en-GB" sz="2000">
                <a:solidFill>
                  <a:schemeClr val="dk1"/>
                </a:solidFill>
              </a:rPr>
              <a:t>un sistema di crediti </a:t>
            </a:r>
            <a:r>
              <a:rPr lang="en-GB" sz="2000">
                <a:solidFill>
                  <a:schemeClr val="dk1"/>
                </a:solidFill>
              </a:rPr>
              <a:t>per l’elettricità rinnovabile utilizzata nei trasporti (come già in UK-Olanda -California) - sistema già esistente per biometano e biocarburanti avanzati (CIC) in Italia e che potrebbe dare una spinta a costo zero per lo lo sviluppo di infrastrutture di ricarica elettrica e contemporaneamente per le energie rinnovabili;</a:t>
            </a:r>
            <a:endParaRPr sz="2000">
              <a:solidFill>
                <a:schemeClr val="dk1"/>
              </a:solidFill>
            </a:endParaRPr>
          </a:p>
          <a:p>
            <a:pPr indent="0" lvl="0" marL="457200" rtl="0" algn="just">
              <a:lnSpc>
                <a:spcPct val="80000"/>
              </a:lnSpc>
              <a:spcBef>
                <a:spcPts val="0"/>
              </a:spcBef>
              <a:spcAft>
                <a:spcPts val="0"/>
              </a:spcAft>
              <a:buNone/>
            </a:pPr>
            <a:r>
              <a:t/>
            </a:r>
            <a:endParaRPr sz="2000">
              <a:solidFill>
                <a:schemeClr val="dk1"/>
              </a:solidFill>
            </a:endParaRPr>
          </a:p>
          <a:p>
            <a:pPr indent="0" lvl="0" marL="457200" rtl="0" algn="l">
              <a:lnSpc>
                <a:spcPct val="70000"/>
              </a:lnSpc>
              <a:spcBef>
                <a:spcPts val="0"/>
              </a:spcBef>
              <a:spcAft>
                <a:spcPts val="0"/>
              </a:spcAft>
              <a:buNone/>
            </a:pPr>
            <a:r>
              <a:t/>
            </a:r>
            <a:endParaRPr sz="2000">
              <a:solidFill>
                <a:schemeClr val="dk1"/>
              </a:solidFill>
            </a:endParaRPr>
          </a:p>
        </p:txBody>
      </p:sp>
      <p:sp>
        <p:nvSpPr>
          <p:cNvPr id="488" name="Google Shape;488;g8b60a84dd2_1_125"/>
          <p:cNvSpPr txBox="1"/>
          <p:nvPr>
            <p:ph idx="12" type="sldNum"/>
          </p:nvPr>
        </p:nvSpPr>
        <p:spPr>
          <a:xfrm>
            <a:off x="8442942"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900"/>
              <a:buFont typeface="Arial"/>
              <a:buNone/>
            </a:pPr>
            <a:fld id="{00000000-1234-1234-1234-123412341234}" type="slidenum">
              <a:rPr lang="en-GB"/>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3" name="Shape 493"/>
        <p:cNvGrpSpPr/>
        <p:nvPr/>
      </p:nvGrpSpPr>
      <p:grpSpPr>
        <a:xfrm>
          <a:off x="0" y="0"/>
          <a:ext cx="0" cy="0"/>
          <a:chOff x="0" y="0"/>
          <a:chExt cx="0" cy="0"/>
        </a:xfrm>
      </p:grpSpPr>
      <p:sp>
        <p:nvSpPr>
          <p:cNvPr id="494" name="Google Shape;494;g8b75df62ec_0_103"/>
          <p:cNvSpPr txBox="1"/>
          <p:nvPr>
            <p:ph idx="1" type="body"/>
          </p:nvPr>
        </p:nvSpPr>
        <p:spPr>
          <a:xfrm>
            <a:off x="714475" y="542000"/>
            <a:ext cx="7535400" cy="5517300"/>
          </a:xfrm>
          <a:prstGeom prst="rect">
            <a:avLst/>
          </a:prstGeom>
        </p:spPr>
        <p:txBody>
          <a:bodyPr anchorCtr="0" anchor="t" bIns="45700" lIns="91425" spcFirstLastPara="1" rIns="91425" wrap="square" tIns="45700">
            <a:noAutofit/>
          </a:bodyPr>
          <a:lstStyle/>
          <a:p>
            <a:pPr indent="0" lvl="0" marL="457200" rtl="0" algn="l">
              <a:lnSpc>
                <a:spcPct val="70000"/>
              </a:lnSpc>
              <a:spcBef>
                <a:spcPts val="0"/>
              </a:spcBef>
              <a:spcAft>
                <a:spcPts val="0"/>
              </a:spcAft>
              <a:buNone/>
            </a:pPr>
            <a:r>
              <a:t/>
            </a:r>
            <a:endParaRPr b="1" sz="2000">
              <a:solidFill>
                <a:schemeClr val="dk1"/>
              </a:solidFill>
            </a:endParaRPr>
          </a:p>
          <a:p>
            <a:pPr indent="0" lvl="0" marL="457200" rtl="0" algn="l">
              <a:lnSpc>
                <a:spcPct val="70000"/>
              </a:lnSpc>
              <a:spcBef>
                <a:spcPts val="0"/>
              </a:spcBef>
              <a:spcAft>
                <a:spcPts val="0"/>
              </a:spcAft>
              <a:buNone/>
            </a:pPr>
            <a:r>
              <a:t/>
            </a:r>
            <a:endParaRPr sz="2000">
              <a:solidFill>
                <a:schemeClr val="dk1"/>
              </a:solidFill>
            </a:endParaRPr>
          </a:p>
          <a:p>
            <a:pPr indent="-349250" lvl="0" marL="457200" rtl="0" algn="just">
              <a:lnSpc>
                <a:spcPct val="80000"/>
              </a:lnSpc>
              <a:spcBef>
                <a:spcPts val="0"/>
              </a:spcBef>
              <a:spcAft>
                <a:spcPts val="0"/>
              </a:spcAft>
              <a:buClr>
                <a:schemeClr val="dk1"/>
              </a:buClr>
              <a:buSzPts val="1900"/>
              <a:buChar char="-"/>
            </a:pPr>
            <a:r>
              <a:rPr lang="en-GB" sz="2000">
                <a:solidFill>
                  <a:schemeClr val="dk1"/>
                </a:solidFill>
              </a:rPr>
              <a:t>Superare la soglia dei </a:t>
            </a:r>
            <a:r>
              <a:rPr b="1" lang="en-GB" sz="2000">
                <a:solidFill>
                  <a:schemeClr val="dk1"/>
                </a:solidFill>
              </a:rPr>
              <a:t>95 gCO2/km</a:t>
            </a:r>
            <a:r>
              <a:rPr lang="en-GB" sz="2000">
                <a:solidFill>
                  <a:schemeClr val="dk1"/>
                </a:solidFill>
              </a:rPr>
              <a:t> sarebbe come spingere i costruttori UE ad incorrere in consistenti multe per il superamento dei limiti UE entrata in vigore quest’anno. I costruttori non hanno un grosso margine per il rispetto del target. Pochi grammi di CO2 al kilometro aggiuntivi possono far saltare la conformità (vedi  FCA che ha corrisposto nel 2019,  </a:t>
            </a:r>
            <a:r>
              <a:rPr b="1" lang="en-GB" sz="2000">
                <a:solidFill>
                  <a:schemeClr val="dk1"/>
                </a:solidFill>
              </a:rPr>
              <a:t>1,8miliardi di euro a Tesla </a:t>
            </a:r>
            <a:r>
              <a:rPr lang="en-GB" sz="2000">
                <a:solidFill>
                  <a:schemeClr val="dk1"/>
                </a:solidFill>
              </a:rPr>
              <a:t>per evitare le multe comminate al mancato rispetto del target.</a:t>
            </a:r>
            <a:endParaRPr sz="2000">
              <a:solidFill>
                <a:schemeClr val="dk1"/>
              </a:solidFill>
            </a:endParaRPr>
          </a:p>
          <a:p>
            <a:pPr indent="0" lvl="0" marL="457200" rtl="0" algn="just">
              <a:lnSpc>
                <a:spcPct val="80000"/>
              </a:lnSpc>
              <a:spcBef>
                <a:spcPts val="0"/>
              </a:spcBef>
              <a:spcAft>
                <a:spcPts val="0"/>
              </a:spcAft>
              <a:buNone/>
            </a:pPr>
            <a:r>
              <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GB" sz="2000">
                <a:solidFill>
                  <a:schemeClr val="dk1"/>
                </a:solidFill>
              </a:rPr>
              <a:t>Incentivare le tecnologie sopra i 95gr/km comporta il rischio per l’Italia di diventare la destinazione preferenziale dei diesel invenduti altrove;</a:t>
            </a:r>
            <a:endParaRPr sz="2000">
              <a:solidFill>
                <a:schemeClr val="dk1"/>
              </a:solidFill>
            </a:endParaRPr>
          </a:p>
          <a:p>
            <a:pPr indent="0" lvl="0" marL="0" rtl="0" algn="just">
              <a:lnSpc>
                <a:spcPct val="115000"/>
              </a:lnSpc>
              <a:spcBef>
                <a:spcPts val="0"/>
              </a:spcBef>
              <a:spcAft>
                <a:spcPts val="0"/>
              </a:spcAft>
              <a:buNone/>
            </a:pPr>
            <a:r>
              <a:t/>
            </a:r>
            <a:endParaRPr sz="2000">
              <a:solidFill>
                <a:schemeClr val="dk1"/>
              </a:solidFill>
            </a:endParaRPr>
          </a:p>
          <a:p>
            <a:pPr indent="-355600" lvl="0" marL="457200" rtl="0" algn="just">
              <a:lnSpc>
                <a:spcPct val="115000"/>
              </a:lnSpc>
              <a:spcBef>
                <a:spcPts val="0"/>
              </a:spcBef>
              <a:spcAft>
                <a:spcPts val="0"/>
              </a:spcAft>
              <a:buClr>
                <a:schemeClr val="dk1"/>
              </a:buClr>
              <a:buSzPts val="2000"/>
              <a:buChar char="-"/>
            </a:pPr>
            <a:r>
              <a:rPr lang="en-GB" sz="2000">
                <a:solidFill>
                  <a:schemeClr val="dk1"/>
                </a:solidFill>
              </a:rPr>
              <a:t>Rischio di mancare il target di Parigi 2030 (multe per i contribuenti italiani)</a:t>
            </a:r>
            <a:endParaRPr sz="2000">
              <a:solidFill>
                <a:schemeClr val="dk1"/>
              </a:solidFill>
            </a:endParaRPr>
          </a:p>
          <a:p>
            <a:pPr indent="0" lvl="0" marL="0" rtl="0" algn="just">
              <a:lnSpc>
                <a:spcPct val="115000"/>
              </a:lnSpc>
              <a:spcBef>
                <a:spcPts val="0"/>
              </a:spcBef>
              <a:spcAft>
                <a:spcPts val="0"/>
              </a:spcAft>
              <a:buNone/>
            </a:pPr>
            <a:r>
              <a:t/>
            </a:r>
            <a:endParaRPr sz="2000">
              <a:solidFill>
                <a:schemeClr val="dk1"/>
              </a:solidFill>
            </a:endParaRPr>
          </a:p>
          <a:p>
            <a:pPr indent="-304800" lvl="0" marL="457200" rtl="0" algn="just">
              <a:lnSpc>
                <a:spcPct val="115000"/>
              </a:lnSpc>
              <a:spcBef>
                <a:spcPts val="0"/>
              </a:spcBef>
              <a:spcAft>
                <a:spcPts val="0"/>
              </a:spcAft>
              <a:buClr>
                <a:schemeClr val="dk1"/>
              </a:buClr>
              <a:buSzPts val="1200"/>
              <a:buFont typeface="Calibri"/>
              <a:buChar char="-"/>
            </a:pPr>
            <a:r>
              <a:rPr lang="en-GB" sz="2000">
                <a:solidFill>
                  <a:schemeClr val="dk1"/>
                </a:solidFill>
              </a:rPr>
              <a:t>Il mercato automobilistico non è statico, i costruttori regoleranno la produzione sui segnali che gli vengono dai decisori politici;</a:t>
            </a:r>
            <a:endParaRPr sz="2000">
              <a:solidFill>
                <a:schemeClr val="dk1"/>
              </a:solidFill>
            </a:endParaRPr>
          </a:p>
          <a:p>
            <a:pPr indent="0" lvl="0" marL="0" rtl="0" algn="l">
              <a:lnSpc>
                <a:spcPct val="115000"/>
              </a:lnSpc>
              <a:spcBef>
                <a:spcPts val="0"/>
              </a:spcBef>
              <a:spcAft>
                <a:spcPts val="0"/>
              </a:spcAft>
              <a:buNone/>
            </a:pPr>
            <a:r>
              <a:t/>
            </a:r>
            <a:endParaRPr sz="2000">
              <a:solidFill>
                <a:schemeClr val="dk1"/>
              </a:solidFill>
            </a:endParaRPr>
          </a:p>
          <a:p>
            <a:pPr indent="0" lvl="0" marL="0" rtl="0" algn="l">
              <a:spcBef>
                <a:spcPts val="360"/>
              </a:spcBef>
              <a:spcAft>
                <a:spcPts val="0"/>
              </a:spcAft>
              <a:buNone/>
            </a:pPr>
            <a:r>
              <a:t/>
            </a:r>
            <a:endParaRPr/>
          </a:p>
        </p:txBody>
      </p:sp>
      <p:sp>
        <p:nvSpPr>
          <p:cNvPr id="495" name="Google Shape;495;g8b75df62ec_0_103"/>
          <p:cNvSpPr txBox="1"/>
          <p:nvPr>
            <p:ph idx="12" type="sldNum"/>
          </p:nvPr>
        </p:nvSpPr>
        <p:spPr>
          <a:xfrm>
            <a:off x="8442942"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900"/>
              <a:buFont typeface="Arial"/>
              <a:buNone/>
            </a:pPr>
            <a:fld id="{00000000-1234-1234-1234-123412341234}" type="slidenum">
              <a:rPr lang="en-GB"/>
              <a:t>‹#›</a:t>
            </a:fld>
            <a:endParaRPr/>
          </a:p>
        </p:txBody>
      </p:sp>
      <p:sp>
        <p:nvSpPr>
          <p:cNvPr id="496" name="Google Shape;496;g8b75df62ec_0_103"/>
          <p:cNvSpPr txBox="1"/>
          <p:nvPr/>
        </p:nvSpPr>
        <p:spPr>
          <a:xfrm>
            <a:off x="790650" y="171900"/>
            <a:ext cx="4572000" cy="842100"/>
          </a:xfrm>
          <a:prstGeom prst="rect">
            <a:avLst/>
          </a:prstGeom>
          <a:noFill/>
          <a:ln>
            <a:noFill/>
          </a:ln>
        </p:spPr>
        <p:txBody>
          <a:bodyPr anchorCtr="0" anchor="t" bIns="91425" lIns="91425" spcFirstLastPara="1" rIns="91425" wrap="square" tIns="91425">
            <a:noAutofit/>
          </a:bodyPr>
          <a:lstStyle/>
          <a:p>
            <a:pPr indent="0" lvl="0" marL="0" rtl="0" algn="l">
              <a:lnSpc>
                <a:spcPct val="70000"/>
              </a:lnSpc>
              <a:spcBef>
                <a:spcPts val="0"/>
              </a:spcBef>
              <a:spcAft>
                <a:spcPts val="0"/>
              </a:spcAft>
              <a:buNone/>
            </a:pPr>
            <a:r>
              <a:rPr b="1" lang="en-GB" sz="3000">
                <a:solidFill>
                  <a:schemeClr val="dk1"/>
                </a:solidFill>
                <a:latin typeface="Source Sans Pro"/>
                <a:ea typeface="Source Sans Pro"/>
                <a:cs typeface="Source Sans Pro"/>
                <a:sym typeface="Source Sans Pro"/>
              </a:rPr>
              <a:t>CONCLUSIONI 2/2</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1" name="Shape 501"/>
        <p:cNvGrpSpPr/>
        <p:nvPr/>
      </p:nvGrpSpPr>
      <p:grpSpPr>
        <a:xfrm>
          <a:off x="0" y="0"/>
          <a:ext cx="0" cy="0"/>
          <a:chOff x="0" y="0"/>
          <a:chExt cx="0" cy="0"/>
        </a:xfrm>
      </p:grpSpPr>
      <p:sp>
        <p:nvSpPr>
          <p:cNvPr id="502" name="Google Shape;502;g8b75df62ec_0_112"/>
          <p:cNvSpPr txBox="1"/>
          <p:nvPr>
            <p:ph type="title"/>
          </p:nvPr>
        </p:nvSpPr>
        <p:spPr>
          <a:xfrm>
            <a:off x="798575" y="-284474"/>
            <a:ext cx="7555800" cy="1607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sz="3000">
                <a:latin typeface="Source Sans Pro"/>
                <a:ea typeface="Source Sans Pro"/>
                <a:cs typeface="Source Sans Pro"/>
                <a:sym typeface="Source Sans Pro"/>
              </a:rPr>
              <a:t>Quali auto cadono ad esempio nella fascia  90-110 gr/km?</a:t>
            </a:r>
            <a:endParaRPr b="1" sz="3000">
              <a:latin typeface="Source Sans Pro"/>
              <a:ea typeface="Source Sans Pro"/>
              <a:cs typeface="Source Sans Pro"/>
              <a:sym typeface="Source Sans Pro"/>
            </a:endParaRPr>
          </a:p>
        </p:txBody>
      </p:sp>
      <p:sp>
        <p:nvSpPr>
          <p:cNvPr id="503" name="Google Shape;503;g8b75df62ec_0_112"/>
          <p:cNvSpPr txBox="1"/>
          <p:nvPr>
            <p:ph idx="12" type="sldNum"/>
          </p:nvPr>
        </p:nvSpPr>
        <p:spPr>
          <a:xfrm>
            <a:off x="8442942"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900"/>
              <a:buFont typeface="Arial"/>
              <a:buNone/>
            </a:pPr>
            <a:fld id="{00000000-1234-1234-1234-123412341234}" type="slidenum">
              <a:rPr lang="en-GB"/>
              <a:t>‹#›</a:t>
            </a:fld>
            <a:endParaRPr/>
          </a:p>
        </p:txBody>
      </p:sp>
      <p:pic>
        <p:nvPicPr>
          <p:cNvPr id="504" name="Google Shape;504;g8b75df62ec_0_112"/>
          <p:cNvPicPr preferRelativeResize="0"/>
          <p:nvPr/>
        </p:nvPicPr>
        <p:blipFill>
          <a:blip r:embed="rId3">
            <a:alphaModFix/>
          </a:blip>
          <a:stretch>
            <a:fillRect/>
          </a:stretch>
        </p:blipFill>
        <p:spPr>
          <a:xfrm>
            <a:off x="388825" y="1028775"/>
            <a:ext cx="5033101" cy="2831125"/>
          </a:xfrm>
          <a:prstGeom prst="rect">
            <a:avLst/>
          </a:prstGeom>
          <a:noFill/>
          <a:ln>
            <a:noFill/>
          </a:ln>
        </p:spPr>
      </p:pic>
      <p:sp>
        <p:nvSpPr>
          <p:cNvPr id="505" name="Google Shape;505;g8b75df62ec_0_112"/>
          <p:cNvSpPr txBox="1"/>
          <p:nvPr/>
        </p:nvSpPr>
        <p:spPr>
          <a:xfrm>
            <a:off x="446800" y="1037225"/>
            <a:ext cx="1677300" cy="67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500">
                <a:latin typeface="Source Sans Pro"/>
                <a:ea typeface="Source Sans Pro"/>
                <a:cs typeface="Source Sans Pro"/>
                <a:sym typeface="Source Sans Pro"/>
              </a:rPr>
              <a:t>AUDI </a:t>
            </a:r>
            <a:endParaRPr b="1" sz="2500">
              <a:latin typeface="Source Sans Pro"/>
              <a:ea typeface="Source Sans Pro"/>
              <a:cs typeface="Source Sans Pro"/>
              <a:sym typeface="Source Sans Pro"/>
            </a:endParaRPr>
          </a:p>
        </p:txBody>
      </p:sp>
      <p:sp>
        <p:nvSpPr>
          <p:cNvPr id="506" name="Google Shape;506;g8b75df62ec_0_112"/>
          <p:cNvSpPr txBox="1"/>
          <p:nvPr/>
        </p:nvSpPr>
        <p:spPr>
          <a:xfrm>
            <a:off x="236425" y="3161325"/>
            <a:ext cx="3771000" cy="1079700"/>
          </a:xfrm>
          <a:prstGeom prst="rect">
            <a:avLst/>
          </a:prstGeom>
          <a:noFill/>
          <a:ln>
            <a:noFill/>
          </a:ln>
        </p:spPr>
        <p:txBody>
          <a:bodyPr anchorCtr="0" anchor="t" bIns="91425" lIns="91425" spcFirstLastPara="1" rIns="91425" wrap="square" tIns="91425">
            <a:noAutofit/>
          </a:bodyPr>
          <a:lstStyle/>
          <a:p>
            <a:pPr indent="0" lvl="0" marL="0" rtl="0" algn="l">
              <a:lnSpc>
                <a:spcPct val="70000"/>
              </a:lnSpc>
              <a:spcBef>
                <a:spcPts val="0"/>
              </a:spcBef>
              <a:spcAft>
                <a:spcPts val="0"/>
              </a:spcAft>
              <a:buNone/>
            </a:pPr>
            <a:r>
              <a:rPr lang="en-GB" sz="3000">
                <a:solidFill>
                  <a:schemeClr val="dk1"/>
                </a:solidFill>
                <a:latin typeface="Source Sans Pro"/>
                <a:ea typeface="Source Sans Pro"/>
                <a:cs typeface="Source Sans Pro"/>
                <a:sym typeface="Source Sans Pro"/>
              </a:rPr>
              <a:t> </a:t>
            </a:r>
            <a:r>
              <a:rPr b="1" lang="en-GB" sz="3000">
                <a:solidFill>
                  <a:schemeClr val="dk1"/>
                </a:solidFill>
                <a:latin typeface="Source Sans Pro"/>
                <a:ea typeface="Source Sans Pro"/>
                <a:cs typeface="Source Sans Pro"/>
                <a:sym typeface="Source Sans Pro"/>
              </a:rPr>
              <a:t>Prezzo: €39.000 +IVA</a:t>
            </a:r>
            <a:endParaRPr b="1" sz="3000">
              <a:solidFill>
                <a:schemeClr val="dk1"/>
              </a:solidFill>
              <a:latin typeface="Source Sans Pro"/>
              <a:ea typeface="Source Sans Pro"/>
              <a:cs typeface="Source Sans Pro"/>
              <a:sym typeface="Source Sans Pro"/>
            </a:endParaRPr>
          </a:p>
          <a:p>
            <a:pPr indent="0" lvl="0" marL="0" rtl="0" algn="l">
              <a:lnSpc>
                <a:spcPct val="70000"/>
              </a:lnSpc>
              <a:spcBef>
                <a:spcPts val="0"/>
              </a:spcBef>
              <a:spcAft>
                <a:spcPts val="0"/>
              </a:spcAft>
              <a:buNone/>
            </a:pPr>
            <a:r>
              <a:rPr b="1" lang="en-GB" sz="3000">
                <a:solidFill>
                  <a:schemeClr val="dk1"/>
                </a:solidFill>
                <a:latin typeface="Source Sans Pro"/>
                <a:ea typeface="Source Sans Pro"/>
                <a:cs typeface="Source Sans Pro"/>
                <a:sym typeface="Source Sans Pro"/>
              </a:rPr>
              <a:t> 98grCO2/km</a:t>
            </a:r>
            <a:endParaRPr b="1" sz="3000">
              <a:solidFill>
                <a:schemeClr val="dk1"/>
              </a:solidFill>
              <a:latin typeface="Source Sans Pro"/>
              <a:ea typeface="Source Sans Pro"/>
              <a:cs typeface="Source Sans Pro"/>
              <a:sym typeface="Source Sans Pro"/>
            </a:endParaRPr>
          </a:p>
          <a:p>
            <a:pPr indent="0" lvl="0" marL="0" rtl="0" algn="l">
              <a:lnSpc>
                <a:spcPct val="70000"/>
              </a:lnSpc>
              <a:spcBef>
                <a:spcPts val="0"/>
              </a:spcBef>
              <a:spcAft>
                <a:spcPts val="0"/>
              </a:spcAft>
              <a:buNone/>
            </a:pPr>
            <a:r>
              <a:t/>
            </a:r>
            <a:endParaRPr b="1" sz="3000">
              <a:solidFill>
                <a:schemeClr val="dk1"/>
              </a:solidFill>
              <a:latin typeface="Source Sans Pro"/>
              <a:ea typeface="Source Sans Pro"/>
              <a:cs typeface="Source Sans Pro"/>
              <a:sym typeface="Source Sans Pro"/>
            </a:endParaRPr>
          </a:p>
          <a:p>
            <a:pPr indent="0" lvl="0" marL="0" rtl="0" algn="l">
              <a:lnSpc>
                <a:spcPct val="70000"/>
              </a:lnSpc>
              <a:spcBef>
                <a:spcPts val="0"/>
              </a:spcBef>
              <a:spcAft>
                <a:spcPts val="0"/>
              </a:spcAft>
              <a:buNone/>
            </a:pPr>
            <a:r>
              <a:t/>
            </a:r>
            <a:endParaRPr b="1" sz="3000">
              <a:solidFill>
                <a:schemeClr val="dk1"/>
              </a:solidFill>
              <a:latin typeface="Source Sans Pro"/>
              <a:ea typeface="Source Sans Pro"/>
              <a:cs typeface="Source Sans Pro"/>
              <a:sym typeface="Source Sans Pro"/>
            </a:endParaRPr>
          </a:p>
        </p:txBody>
      </p:sp>
      <p:pic>
        <p:nvPicPr>
          <p:cNvPr id="507" name="Google Shape;507;g8b75df62ec_0_112"/>
          <p:cNvPicPr preferRelativeResize="0"/>
          <p:nvPr/>
        </p:nvPicPr>
        <p:blipFill>
          <a:blip r:embed="rId4">
            <a:alphaModFix/>
          </a:blip>
          <a:stretch>
            <a:fillRect/>
          </a:stretch>
        </p:blipFill>
        <p:spPr>
          <a:xfrm>
            <a:off x="381000" y="4007826"/>
            <a:ext cx="5033101" cy="2831123"/>
          </a:xfrm>
          <a:prstGeom prst="rect">
            <a:avLst/>
          </a:prstGeom>
          <a:noFill/>
          <a:ln>
            <a:noFill/>
          </a:ln>
        </p:spPr>
      </p:pic>
      <p:sp>
        <p:nvSpPr>
          <p:cNvPr id="508" name="Google Shape;508;g8b75df62ec_0_112"/>
          <p:cNvSpPr txBox="1"/>
          <p:nvPr/>
        </p:nvSpPr>
        <p:spPr>
          <a:xfrm>
            <a:off x="1371600" y="6182700"/>
            <a:ext cx="4008000" cy="675300"/>
          </a:xfrm>
          <a:prstGeom prst="rect">
            <a:avLst/>
          </a:prstGeom>
          <a:noFill/>
          <a:ln>
            <a:noFill/>
          </a:ln>
        </p:spPr>
        <p:txBody>
          <a:bodyPr anchorCtr="0" anchor="t" bIns="91425" lIns="91425" spcFirstLastPara="1" rIns="91425" wrap="square" tIns="91425">
            <a:noAutofit/>
          </a:bodyPr>
          <a:lstStyle/>
          <a:p>
            <a:pPr indent="0" lvl="0" marL="0" rtl="0" algn="l">
              <a:lnSpc>
                <a:spcPct val="70000"/>
              </a:lnSpc>
              <a:spcBef>
                <a:spcPts val="0"/>
              </a:spcBef>
              <a:spcAft>
                <a:spcPts val="0"/>
              </a:spcAft>
              <a:buNone/>
            </a:pPr>
            <a:r>
              <a:rPr b="1" lang="en-GB" sz="3000">
                <a:solidFill>
                  <a:schemeClr val="dk1"/>
                </a:solidFill>
                <a:latin typeface="Source Sans Pro"/>
                <a:ea typeface="Source Sans Pro"/>
                <a:cs typeface="Source Sans Pro"/>
                <a:sym typeface="Source Sans Pro"/>
              </a:rPr>
              <a:t>Prezzo: €180.000 +IVA</a:t>
            </a:r>
            <a:endParaRPr b="1" sz="3000">
              <a:solidFill>
                <a:schemeClr val="dk1"/>
              </a:solidFill>
              <a:latin typeface="Source Sans Pro"/>
              <a:ea typeface="Source Sans Pro"/>
              <a:cs typeface="Source Sans Pro"/>
              <a:sym typeface="Source Sans Pro"/>
            </a:endParaRPr>
          </a:p>
          <a:p>
            <a:pPr indent="0" lvl="0" marL="0" rtl="0" algn="l">
              <a:lnSpc>
                <a:spcPct val="70000"/>
              </a:lnSpc>
              <a:spcBef>
                <a:spcPts val="0"/>
              </a:spcBef>
              <a:spcAft>
                <a:spcPts val="0"/>
              </a:spcAft>
              <a:buNone/>
            </a:pPr>
            <a:r>
              <a:rPr b="1" lang="en-GB" sz="3000">
                <a:solidFill>
                  <a:schemeClr val="dk1"/>
                </a:solidFill>
                <a:latin typeface="Source Sans Pro"/>
                <a:ea typeface="Source Sans Pro"/>
                <a:cs typeface="Source Sans Pro"/>
                <a:sym typeface="Source Sans Pro"/>
              </a:rPr>
              <a:t>90grC02/km</a:t>
            </a:r>
            <a:endParaRPr b="1" sz="3000">
              <a:solidFill>
                <a:schemeClr val="dk1"/>
              </a:solidFill>
              <a:latin typeface="Source Sans Pro"/>
              <a:ea typeface="Source Sans Pro"/>
              <a:cs typeface="Source Sans Pro"/>
              <a:sym typeface="Source Sans Pro"/>
            </a:endParaRPr>
          </a:p>
          <a:p>
            <a:pPr indent="0" lvl="0" marL="0" rtl="0" algn="l">
              <a:lnSpc>
                <a:spcPct val="70000"/>
              </a:lnSpc>
              <a:spcBef>
                <a:spcPts val="0"/>
              </a:spcBef>
              <a:spcAft>
                <a:spcPts val="0"/>
              </a:spcAft>
              <a:buNone/>
            </a:pPr>
            <a:r>
              <a:t/>
            </a:r>
            <a:endParaRPr b="1" sz="3000">
              <a:solidFill>
                <a:schemeClr val="dk1"/>
              </a:solidFill>
              <a:latin typeface="Source Sans Pro"/>
              <a:ea typeface="Source Sans Pro"/>
              <a:cs typeface="Source Sans Pro"/>
              <a:sym typeface="Source Sans Pr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3" name="Shape 513"/>
        <p:cNvGrpSpPr/>
        <p:nvPr/>
      </p:nvGrpSpPr>
      <p:grpSpPr>
        <a:xfrm>
          <a:off x="0" y="0"/>
          <a:ext cx="0" cy="0"/>
          <a:chOff x="0" y="0"/>
          <a:chExt cx="0" cy="0"/>
        </a:xfrm>
      </p:grpSpPr>
      <p:sp>
        <p:nvSpPr>
          <p:cNvPr id="514" name="Google Shape;514;g8b75df62ec_0_131"/>
          <p:cNvSpPr txBox="1"/>
          <p:nvPr>
            <p:ph idx="12" type="sldNum"/>
          </p:nvPr>
        </p:nvSpPr>
        <p:spPr>
          <a:xfrm>
            <a:off x="8442942"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900"/>
              <a:buFont typeface="Arial"/>
              <a:buNone/>
            </a:pPr>
            <a:fld id="{00000000-1234-1234-1234-123412341234}" type="slidenum">
              <a:rPr lang="en-GB"/>
              <a:t>‹#›</a:t>
            </a:fld>
            <a:endParaRPr/>
          </a:p>
        </p:txBody>
      </p:sp>
      <p:pic>
        <p:nvPicPr>
          <p:cNvPr id="515" name="Google Shape;515;g8b75df62ec_0_131"/>
          <p:cNvPicPr preferRelativeResize="0"/>
          <p:nvPr/>
        </p:nvPicPr>
        <p:blipFill>
          <a:blip r:embed="rId3">
            <a:alphaModFix/>
          </a:blip>
          <a:stretch>
            <a:fillRect/>
          </a:stretch>
        </p:blipFill>
        <p:spPr>
          <a:xfrm>
            <a:off x="36575" y="888325"/>
            <a:ext cx="5826250" cy="3277250"/>
          </a:xfrm>
          <a:prstGeom prst="rect">
            <a:avLst/>
          </a:prstGeom>
          <a:noFill/>
          <a:ln>
            <a:noFill/>
          </a:ln>
        </p:spPr>
      </p:pic>
      <p:sp>
        <p:nvSpPr>
          <p:cNvPr id="516" name="Google Shape;516;g8b75df62ec_0_131"/>
          <p:cNvSpPr txBox="1"/>
          <p:nvPr/>
        </p:nvSpPr>
        <p:spPr>
          <a:xfrm>
            <a:off x="5920025" y="954775"/>
            <a:ext cx="3771000" cy="1079700"/>
          </a:xfrm>
          <a:prstGeom prst="rect">
            <a:avLst/>
          </a:prstGeom>
          <a:noFill/>
          <a:ln>
            <a:noFill/>
          </a:ln>
        </p:spPr>
        <p:txBody>
          <a:bodyPr anchorCtr="0" anchor="t" bIns="91425" lIns="91425" spcFirstLastPara="1" rIns="91425" wrap="square" tIns="91425">
            <a:noAutofit/>
          </a:bodyPr>
          <a:lstStyle/>
          <a:p>
            <a:pPr indent="0" lvl="0" marL="0" rtl="0" algn="l">
              <a:lnSpc>
                <a:spcPct val="70000"/>
              </a:lnSpc>
              <a:spcBef>
                <a:spcPts val="0"/>
              </a:spcBef>
              <a:spcAft>
                <a:spcPts val="0"/>
              </a:spcAft>
              <a:buNone/>
            </a:pPr>
            <a:r>
              <a:rPr lang="en-GB" sz="3000">
                <a:solidFill>
                  <a:schemeClr val="dk1"/>
                </a:solidFill>
                <a:latin typeface="Source Sans Pro"/>
                <a:ea typeface="Source Sans Pro"/>
                <a:cs typeface="Source Sans Pro"/>
                <a:sym typeface="Source Sans Pro"/>
              </a:rPr>
              <a:t>VW E-UP</a:t>
            </a:r>
            <a:endParaRPr sz="3000">
              <a:solidFill>
                <a:schemeClr val="dk1"/>
              </a:solidFill>
              <a:latin typeface="Source Sans Pro"/>
              <a:ea typeface="Source Sans Pro"/>
              <a:cs typeface="Source Sans Pro"/>
              <a:sym typeface="Source Sans Pro"/>
            </a:endParaRPr>
          </a:p>
          <a:p>
            <a:pPr indent="0" lvl="0" marL="0" rtl="0" algn="l">
              <a:lnSpc>
                <a:spcPct val="70000"/>
              </a:lnSpc>
              <a:spcBef>
                <a:spcPts val="0"/>
              </a:spcBef>
              <a:spcAft>
                <a:spcPts val="0"/>
              </a:spcAft>
              <a:buNone/>
            </a:pPr>
            <a:r>
              <a:rPr lang="en-GB" sz="3000">
                <a:solidFill>
                  <a:schemeClr val="dk1"/>
                </a:solidFill>
                <a:latin typeface="Source Sans Pro"/>
                <a:ea typeface="Source Sans Pro"/>
                <a:cs typeface="Source Sans Pro"/>
                <a:sym typeface="Source Sans Pro"/>
              </a:rPr>
              <a:t>Prezzo: €28.100 0grCO2/km</a:t>
            </a:r>
            <a:endParaRPr sz="3000">
              <a:solidFill>
                <a:schemeClr val="dk1"/>
              </a:solidFill>
              <a:latin typeface="Source Sans Pro"/>
              <a:ea typeface="Source Sans Pro"/>
              <a:cs typeface="Source Sans Pro"/>
              <a:sym typeface="Source Sans Pro"/>
            </a:endParaRPr>
          </a:p>
          <a:p>
            <a:pPr indent="0" lvl="0" marL="0" rtl="0" algn="l">
              <a:lnSpc>
                <a:spcPct val="70000"/>
              </a:lnSpc>
              <a:spcBef>
                <a:spcPts val="0"/>
              </a:spcBef>
              <a:spcAft>
                <a:spcPts val="0"/>
              </a:spcAft>
              <a:buNone/>
            </a:pPr>
            <a:r>
              <a:t/>
            </a:r>
            <a:endParaRPr b="1" sz="3000">
              <a:solidFill>
                <a:schemeClr val="dk1"/>
              </a:solidFill>
              <a:latin typeface="Source Sans Pro"/>
              <a:ea typeface="Source Sans Pro"/>
              <a:cs typeface="Source Sans Pro"/>
              <a:sym typeface="Source Sans Pro"/>
            </a:endParaRPr>
          </a:p>
          <a:p>
            <a:pPr indent="0" lvl="0" marL="0" rtl="0" algn="l">
              <a:lnSpc>
                <a:spcPct val="70000"/>
              </a:lnSpc>
              <a:spcBef>
                <a:spcPts val="0"/>
              </a:spcBef>
              <a:spcAft>
                <a:spcPts val="0"/>
              </a:spcAft>
              <a:buNone/>
            </a:pPr>
            <a:r>
              <a:t/>
            </a:r>
            <a:endParaRPr b="1" sz="3000">
              <a:solidFill>
                <a:schemeClr val="dk1"/>
              </a:solidFill>
              <a:latin typeface="Source Sans Pro"/>
              <a:ea typeface="Source Sans Pro"/>
              <a:cs typeface="Source Sans Pro"/>
              <a:sym typeface="Source Sans Pro"/>
            </a:endParaRPr>
          </a:p>
        </p:txBody>
      </p:sp>
      <p:pic>
        <p:nvPicPr>
          <p:cNvPr id="517" name="Google Shape;517;g8b75df62ec_0_131"/>
          <p:cNvPicPr preferRelativeResize="0"/>
          <p:nvPr/>
        </p:nvPicPr>
        <p:blipFill>
          <a:blip r:embed="rId4">
            <a:alphaModFix/>
          </a:blip>
          <a:stretch>
            <a:fillRect/>
          </a:stretch>
        </p:blipFill>
        <p:spPr>
          <a:xfrm>
            <a:off x="-80925" y="3264450"/>
            <a:ext cx="4876375" cy="3593550"/>
          </a:xfrm>
          <a:prstGeom prst="rect">
            <a:avLst/>
          </a:prstGeom>
          <a:noFill/>
          <a:ln>
            <a:noFill/>
          </a:ln>
        </p:spPr>
      </p:pic>
      <p:sp>
        <p:nvSpPr>
          <p:cNvPr id="518" name="Google Shape;518;g8b75df62ec_0_131"/>
          <p:cNvSpPr txBox="1"/>
          <p:nvPr/>
        </p:nvSpPr>
        <p:spPr>
          <a:xfrm>
            <a:off x="4795450" y="4252575"/>
            <a:ext cx="3771000" cy="1079700"/>
          </a:xfrm>
          <a:prstGeom prst="rect">
            <a:avLst/>
          </a:prstGeom>
          <a:noFill/>
          <a:ln>
            <a:noFill/>
          </a:ln>
        </p:spPr>
        <p:txBody>
          <a:bodyPr anchorCtr="0" anchor="t" bIns="91425" lIns="91425" spcFirstLastPara="1" rIns="91425" wrap="square" tIns="91425">
            <a:noAutofit/>
          </a:bodyPr>
          <a:lstStyle/>
          <a:p>
            <a:pPr indent="0" lvl="0" marL="0" rtl="0" algn="l">
              <a:lnSpc>
                <a:spcPct val="70000"/>
              </a:lnSpc>
              <a:spcBef>
                <a:spcPts val="0"/>
              </a:spcBef>
              <a:spcAft>
                <a:spcPts val="0"/>
              </a:spcAft>
              <a:buNone/>
            </a:pPr>
            <a:r>
              <a:rPr lang="en-GB" sz="3000">
                <a:solidFill>
                  <a:schemeClr val="dk1"/>
                </a:solidFill>
                <a:latin typeface="Source Sans Pro"/>
                <a:ea typeface="Source Sans Pro"/>
                <a:cs typeface="Source Sans Pro"/>
                <a:sym typeface="Source Sans Pro"/>
              </a:rPr>
              <a:t>Fiat 500e</a:t>
            </a:r>
            <a:endParaRPr sz="3000">
              <a:solidFill>
                <a:schemeClr val="dk1"/>
              </a:solidFill>
              <a:latin typeface="Source Sans Pro"/>
              <a:ea typeface="Source Sans Pro"/>
              <a:cs typeface="Source Sans Pro"/>
              <a:sym typeface="Source Sans Pro"/>
            </a:endParaRPr>
          </a:p>
          <a:p>
            <a:pPr indent="0" lvl="0" marL="0" rtl="0" algn="l">
              <a:lnSpc>
                <a:spcPct val="70000"/>
              </a:lnSpc>
              <a:spcBef>
                <a:spcPts val="0"/>
              </a:spcBef>
              <a:spcAft>
                <a:spcPts val="0"/>
              </a:spcAft>
              <a:buNone/>
            </a:pPr>
            <a:r>
              <a:rPr lang="en-GB" sz="3000">
                <a:solidFill>
                  <a:schemeClr val="dk1"/>
                </a:solidFill>
                <a:latin typeface="Source Sans Pro"/>
                <a:ea typeface="Source Sans Pro"/>
                <a:cs typeface="Source Sans Pro"/>
                <a:sym typeface="Source Sans Pro"/>
              </a:rPr>
              <a:t>Prezzo: €32.000 0grCO2/km</a:t>
            </a:r>
            <a:endParaRPr sz="3000">
              <a:solidFill>
                <a:schemeClr val="dk1"/>
              </a:solidFill>
              <a:latin typeface="Source Sans Pro"/>
              <a:ea typeface="Source Sans Pro"/>
              <a:cs typeface="Source Sans Pro"/>
              <a:sym typeface="Source Sans Pro"/>
            </a:endParaRPr>
          </a:p>
          <a:p>
            <a:pPr indent="0" lvl="0" marL="0" rtl="0" algn="l">
              <a:lnSpc>
                <a:spcPct val="70000"/>
              </a:lnSpc>
              <a:spcBef>
                <a:spcPts val="0"/>
              </a:spcBef>
              <a:spcAft>
                <a:spcPts val="0"/>
              </a:spcAft>
              <a:buNone/>
            </a:pPr>
            <a:r>
              <a:t/>
            </a:r>
            <a:endParaRPr b="1" sz="3000">
              <a:solidFill>
                <a:schemeClr val="dk1"/>
              </a:solidFill>
              <a:latin typeface="Source Sans Pro"/>
              <a:ea typeface="Source Sans Pro"/>
              <a:cs typeface="Source Sans Pro"/>
              <a:sym typeface="Source Sans Pro"/>
            </a:endParaRPr>
          </a:p>
          <a:p>
            <a:pPr indent="0" lvl="0" marL="0" rtl="0" algn="l">
              <a:lnSpc>
                <a:spcPct val="70000"/>
              </a:lnSpc>
              <a:spcBef>
                <a:spcPts val="0"/>
              </a:spcBef>
              <a:spcAft>
                <a:spcPts val="0"/>
              </a:spcAft>
              <a:buNone/>
            </a:pPr>
            <a:r>
              <a:t/>
            </a:r>
            <a:endParaRPr b="1" sz="3000">
              <a:solidFill>
                <a:schemeClr val="dk1"/>
              </a:solidFill>
              <a:latin typeface="Source Sans Pro"/>
              <a:ea typeface="Source Sans Pro"/>
              <a:cs typeface="Source Sans Pro"/>
              <a:sym typeface="Source Sans Pro"/>
            </a:endParaRPr>
          </a:p>
        </p:txBody>
      </p:sp>
      <p:sp>
        <p:nvSpPr>
          <p:cNvPr id="519" name="Google Shape;519;g8b75df62ec_0_131"/>
          <p:cNvSpPr txBox="1"/>
          <p:nvPr>
            <p:ph type="title"/>
          </p:nvPr>
        </p:nvSpPr>
        <p:spPr>
          <a:xfrm>
            <a:off x="798575" y="-284474"/>
            <a:ext cx="7555800" cy="16071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sz="3000">
                <a:latin typeface="Source Sans Pro"/>
                <a:ea typeface="Source Sans Pro"/>
                <a:cs typeface="Source Sans Pro"/>
                <a:sym typeface="Source Sans Pro"/>
              </a:rPr>
              <a:t>Alternative “elettriche”</a:t>
            </a:r>
            <a:endParaRPr b="1" sz="3000">
              <a:latin typeface="Source Sans Pro"/>
              <a:ea typeface="Source Sans Pro"/>
              <a:cs typeface="Source Sans Pro"/>
              <a:sym typeface="Source Sans Pr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4" name="Shape 524"/>
        <p:cNvGrpSpPr/>
        <p:nvPr/>
      </p:nvGrpSpPr>
      <p:grpSpPr>
        <a:xfrm>
          <a:off x="0" y="0"/>
          <a:ext cx="0" cy="0"/>
          <a:chOff x="0" y="0"/>
          <a:chExt cx="0" cy="0"/>
        </a:xfrm>
      </p:grpSpPr>
      <p:sp>
        <p:nvSpPr>
          <p:cNvPr id="525" name="Google Shape;525;g8b5f9e9bb8_0_0"/>
          <p:cNvSpPr txBox="1"/>
          <p:nvPr>
            <p:ph type="title"/>
          </p:nvPr>
        </p:nvSpPr>
        <p:spPr>
          <a:xfrm>
            <a:off x="842200" y="96525"/>
            <a:ext cx="7600800" cy="1209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sz="3000">
                <a:latin typeface="Source Sans Pro"/>
                <a:ea typeface="Source Sans Pro"/>
                <a:cs typeface="Source Sans Pro"/>
                <a:sym typeface="Source Sans Pro"/>
                <a:extLst>
                  <a:ext uri="http://customooxmlschemas.google.com/">
                    <go:slidesCustomData xmlns:go="http://customooxmlschemas.google.com/" textRoundtripDataId="12"/>
                  </a:ext>
                </a:extLst>
              </a:rPr>
              <a:t>Le opportunità per innovare il settore automotive nel Recovery Fund della Commissione</a:t>
            </a:r>
            <a:r>
              <a:rPr b="1" lang="en-GB" sz="3000">
                <a:latin typeface="Source Sans Pro"/>
                <a:ea typeface="Source Sans Pro"/>
                <a:cs typeface="Source Sans Pro"/>
                <a:sym typeface="Source Sans Pro"/>
              </a:rPr>
              <a:t> Europea</a:t>
            </a:r>
            <a:endParaRPr sz="2000"/>
          </a:p>
        </p:txBody>
      </p:sp>
      <p:sp>
        <p:nvSpPr>
          <p:cNvPr id="526" name="Google Shape;526;g8b5f9e9bb8_0_0"/>
          <p:cNvSpPr txBox="1"/>
          <p:nvPr>
            <p:ph idx="12" type="sldNum"/>
          </p:nvPr>
        </p:nvSpPr>
        <p:spPr>
          <a:xfrm>
            <a:off x="8442942"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900"/>
              <a:buFont typeface="Arial"/>
              <a:buNone/>
            </a:pPr>
            <a:fld id="{00000000-1234-1234-1234-123412341234}" type="slidenum">
              <a:rPr lang="en-GB"/>
              <a:t>‹#›</a:t>
            </a:fld>
            <a:endParaRPr/>
          </a:p>
        </p:txBody>
      </p:sp>
      <p:sp>
        <p:nvSpPr>
          <p:cNvPr id="527" name="Google Shape;527;g8b5f9e9bb8_0_0"/>
          <p:cNvSpPr txBox="1"/>
          <p:nvPr/>
        </p:nvSpPr>
        <p:spPr>
          <a:xfrm>
            <a:off x="8442942" y="1486649"/>
            <a:ext cx="544800" cy="357300"/>
          </a:xfrm>
          <a:prstGeom prst="rect">
            <a:avLst/>
          </a:prstGeom>
          <a:noFill/>
          <a:ln>
            <a:noFill/>
          </a:ln>
        </p:spPr>
        <p:txBody>
          <a:bodyPr anchorCtr="0" anchor="ctr" bIns="34275" lIns="68575" spcFirstLastPara="1" rIns="68575" wrap="square" tIns="34275">
            <a:noAutofit/>
          </a:bodyPr>
          <a:lstStyle/>
          <a:p>
            <a:pPr indent="0" lvl="0" marL="0" rtl="0" algn="ctr">
              <a:spcBef>
                <a:spcPts val="0"/>
              </a:spcBef>
              <a:spcAft>
                <a:spcPts val="0"/>
              </a:spcAft>
              <a:buNone/>
            </a:pPr>
            <a:fld id="{00000000-1234-1234-1234-123412341234}" type="slidenum">
              <a:rPr lang="en-GB" sz="1100">
                <a:latin typeface="Source Sans Pro"/>
                <a:ea typeface="Source Sans Pro"/>
                <a:cs typeface="Source Sans Pro"/>
                <a:sym typeface="Source Sans Pro"/>
              </a:rPr>
              <a:t>‹#›</a:t>
            </a:fld>
            <a:endParaRPr sz="1100">
              <a:latin typeface="Source Sans Pro"/>
              <a:ea typeface="Source Sans Pro"/>
              <a:cs typeface="Source Sans Pro"/>
              <a:sym typeface="Source Sans Pro"/>
            </a:endParaRPr>
          </a:p>
        </p:txBody>
      </p:sp>
      <p:sp>
        <p:nvSpPr>
          <p:cNvPr id="528" name="Google Shape;528;g8b5f9e9bb8_0_0"/>
          <p:cNvSpPr txBox="1"/>
          <p:nvPr/>
        </p:nvSpPr>
        <p:spPr>
          <a:xfrm>
            <a:off x="741694" y="5100784"/>
            <a:ext cx="2540400" cy="484800"/>
          </a:xfrm>
          <a:prstGeom prst="rect">
            <a:avLst/>
          </a:prstGeom>
          <a:noFill/>
          <a:ln>
            <a:noFill/>
          </a:ln>
        </p:spPr>
        <p:txBody>
          <a:bodyPr anchorCtr="0" anchor="t" bIns="34275" lIns="68575" spcFirstLastPara="1" rIns="68575" wrap="square" tIns="34275">
            <a:noAutofit/>
          </a:bodyPr>
          <a:lstStyle/>
          <a:p>
            <a:pPr indent="-127000" lvl="0" marL="2159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g8b5f9e9bb8_0_0"/>
          <p:cNvSpPr/>
          <p:nvPr/>
        </p:nvSpPr>
        <p:spPr>
          <a:xfrm>
            <a:off x="463919" y="2041953"/>
            <a:ext cx="8261700" cy="960000"/>
          </a:xfrm>
          <a:prstGeom prst="rect">
            <a:avLst/>
          </a:prstGeom>
          <a:solidFill>
            <a:srgbClr val="00AEEF"/>
          </a:solidFill>
          <a:ln cap="flat" cmpd="sng" w="25400">
            <a:solidFill>
              <a:srgbClr val="007EAE"/>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500"/>
              <a:buFont typeface="Arial"/>
              <a:buNone/>
            </a:pPr>
            <a:r>
              <a:rPr b="1" i="0" lang="en-GB" sz="1500" u="none" cap="none" strike="noStrike">
                <a:solidFill>
                  <a:srgbClr val="FFFFFF"/>
                </a:solidFill>
                <a:latin typeface="Arial"/>
                <a:ea typeface="Arial"/>
                <a:cs typeface="Arial"/>
                <a:sym typeface="Arial"/>
              </a:rPr>
              <a:t>Next Generation EU</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FFFFFF"/>
                </a:solidFill>
                <a:latin typeface="Arial"/>
                <a:ea typeface="Arial"/>
                <a:cs typeface="Arial"/>
                <a:sym typeface="Arial"/>
              </a:rPr>
              <a:t>Proposal: €750 bn (€500bn grants and €250bn loans)</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FFFFFF"/>
                </a:solidFill>
                <a:latin typeface="Arial"/>
                <a:ea typeface="Arial"/>
                <a:cs typeface="Arial"/>
                <a:sym typeface="Arial"/>
              </a:rPr>
              <a:t>Repayment: 2028-2058 (bond maturity: 3-30 years)</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FFFFFF"/>
                </a:solidFill>
                <a:latin typeface="Arial"/>
                <a:ea typeface="Arial"/>
                <a:cs typeface="Arial"/>
                <a:sym typeface="Arial"/>
              </a:rPr>
              <a:t>All spending to be channelled through EU programmes</a:t>
            </a:r>
            <a:endParaRPr b="0" i="0" sz="1100" u="none" cap="none" strike="noStrike">
              <a:solidFill>
                <a:srgbClr val="000000"/>
              </a:solidFill>
              <a:latin typeface="Arial"/>
              <a:ea typeface="Arial"/>
              <a:cs typeface="Arial"/>
              <a:sym typeface="Arial"/>
            </a:endParaRPr>
          </a:p>
        </p:txBody>
      </p:sp>
      <p:sp>
        <p:nvSpPr>
          <p:cNvPr id="530" name="Google Shape;530;g8b5f9e9bb8_0_0"/>
          <p:cNvSpPr/>
          <p:nvPr/>
        </p:nvSpPr>
        <p:spPr>
          <a:xfrm>
            <a:off x="463919" y="3579508"/>
            <a:ext cx="2606100" cy="2181900"/>
          </a:xfrm>
          <a:prstGeom prst="rect">
            <a:avLst/>
          </a:prstGeom>
          <a:solidFill>
            <a:srgbClr val="92E1FF"/>
          </a:solidFill>
          <a:ln cap="flat" cmpd="sng" w="25400">
            <a:solidFill>
              <a:srgbClr val="007EAE"/>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000000"/>
                </a:solidFill>
                <a:latin typeface="Arial"/>
                <a:ea typeface="Arial"/>
                <a:cs typeface="Arial"/>
                <a:sym typeface="Arial"/>
              </a:rPr>
              <a:t>1. Recovery and Resilience Facility</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Total budget: €560bn</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(€310bn grants and €250bn loans)</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rPr b="0" i="0" lang="en-GB" sz="900" u="none" cap="none" strike="noStrike">
                <a:solidFill>
                  <a:srgbClr val="000000"/>
                </a:solidFill>
                <a:latin typeface="Arial"/>
                <a:ea typeface="Arial"/>
                <a:cs typeface="Arial"/>
                <a:sym typeface="Arial"/>
              </a:rPr>
              <a:t>MSs submit a recovery and resilience plan to the EC. EC determine where the money goes in accordance with the new RRF Regulation</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00"/>
              <a:buFont typeface="Arial"/>
              <a:buNone/>
            </a:pPr>
            <a:r>
              <a:t/>
            </a:r>
            <a:endParaRPr b="1" i="0" sz="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000000"/>
                </a:solidFill>
                <a:latin typeface="Arial"/>
                <a:ea typeface="Arial"/>
                <a:cs typeface="Arial"/>
                <a:sym typeface="Arial"/>
              </a:rPr>
              <a:t>2. REACT-EU</a:t>
            </a:r>
            <a:r>
              <a:rPr b="0" i="0" lang="en-GB" sz="1100" u="none" cap="none" strike="noStrike">
                <a:solidFill>
                  <a:srgbClr val="000000"/>
                </a:solidFill>
                <a:latin typeface="Arial"/>
                <a:ea typeface="Arial"/>
                <a:cs typeface="Arial"/>
                <a:sym typeface="Arial"/>
              </a:rPr>
              <a:t>: €55 bn</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000000"/>
                </a:solidFill>
                <a:latin typeface="Arial"/>
                <a:ea typeface="Arial"/>
                <a:cs typeface="Arial"/>
                <a:sym typeface="Arial"/>
              </a:rPr>
              <a:t>3. Just Transition Fund</a:t>
            </a:r>
            <a:r>
              <a:rPr b="0" i="0" lang="en-GB" sz="1100" u="none" cap="none" strike="noStrike">
                <a:solidFill>
                  <a:srgbClr val="000000"/>
                </a:solidFill>
                <a:latin typeface="Arial"/>
                <a:ea typeface="Arial"/>
                <a:cs typeface="Arial"/>
                <a:sym typeface="Arial"/>
              </a:rPr>
              <a:t>: €40bn</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000000"/>
                </a:solidFill>
                <a:latin typeface="Arial"/>
                <a:ea typeface="Arial"/>
                <a:cs typeface="Arial"/>
                <a:sym typeface="Arial"/>
              </a:rPr>
              <a:t>4. European Agri Fund for Rural Development</a:t>
            </a:r>
            <a:r>
              <a:rPr b="0" i="0" lang="en-GB" sz="1100" u="none" cap="none" strike="noStrike">
                <a:solidFill>
                  <a:srgbClr val="000000"/>
                </a:solidFill>
                <a:latin typeface="Arial"/>
                <a:ea typeface="Arial"/>
                <a:cs typeface="Arial"/>
                <a:sym typeface="Arial"/>
              </a:rPr>
              <a:t>: €15bn</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g8b5f9e9bb8_0_0"/>
          <p:cNvSpPr/>
          <p:nvPr/>
        </p:nvSpPr>
        <p:spPr>
          <a:xfrm>
            <a:off x="6118989" y="3579507"/>
            <a:ext cx="2595600" cy="2181900"/>
          </a:xfrm>
          <a:prstGeom prst="rect">
            <a:avLst/>
          </a:prstGeom>
          <a:solidFill>
            <a:srgbClr val="92E1FF"/>
          </a:solidFill>
          <a:ln cap="flat" cmpd="sng" w="25400">
            <a:solidFill>
              <a:srgbClr val="007EAE"/>
            </a:solidFill>
            <a:prstDash val="solid"/>
            <a:round/>
            <a:headEnd len="sm" w="sm" type="none"/>
            <a:tailEnd len="sm" w="sm" type="none"/>
          </a:ln>
        </p:spPr>
        <p:txBody>
          <a:bodyPr anchorCtr="0" anchor="ctr" bIns="34275" lIns="68575" spcFirstLastPara="1" rIns="68575" wrap="square" tIns="34275">
            <a:noAutofit/>
          </a:bodyPr>
          <a:lstStyle/>
          <a:p>
            <a:pPr indent="-254000" lvl="0" marL="254000" marR="0" rtl="0" algn="l">
              <a:lnSpc>
                <a:spcPct val="100000"/>
              </a:lnSpc>
              <a:spcBef>
                <a:spcPts val="0"/>
              </a:spcBef>
              <a:spcAft>
                <a:spcPts val="0"/>
              </a:spcAft>
              <a:buClr>
                <a:srgbClr val="000000"/>
              </a:buClr>
              <a:buSzPts val="1100"/>
              <a:buFont typeface="Arial"/>
              <a:buAutoNum type="arabicPeriod"/>
            </a:pPr>
            <a:r>
              <a:rPr b="1" i="0" lang="en-GB" sz="1100" u="none" cap="none" strike="noStrike">
                <a:solidFill>
                  <a:srgbClr val="000000"/>
                </a:solidFill>
                <a:latin typeface="Arial"/>
                <a:ea typeface="Arial"/>
                <a:cs typeface="Arial"/>
                <a:sym typeface="Arial"/>
              </a:rPr>
              <a:t>EU4Health: </a:t>
            </a:r>
            <a:r>
              <a:rPr b="0" i="0" lang="en-GB" sz="1100" u="none" cap="none" strike="noStrike">
                <a:solidFill>
                  <a:srgbClr val="000000"/>
                </a:solidFill>
                <a:latin typeface="Arial"/>
                <a:ea typeface="Arial"/>
                <a:cs typeface="Arial"/>
                <a:sym typeface="Arial"/>
              </a:rPr>
              <a:t>€9.4bn</a:t>
            </a:r>
            <a:endParaRPr b="0" i="0" sz="1100" u="none" cap="none" strike="noStrike">
              <a:solidFill>
                <a:srgbClr val="000000"/>
              </a:solidFill>
              <a:latin typeface="Arial"/>
              <a:ea typeface="Arial"/>
              <a:cs typeface="Arial"/>
              <a:sym typeface="Arial"/>
            </a:endParaRPr>
          </a:p>
          <a:p>
            <a:pPr indent="-190500" lvl="0" marL="25400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254000" lvl="0" marL="254000" marR="0" rtl="0" algn="l">
              <a:lnSpc>
                <a:spcPct val="100000"/>
              </a:lnSpc>
              <a:spcBef>
                <a:spcPts val="0"/>
              </a:spcBef>
              <a:spcAft>
                <a:spcPts val="0"/>
              </a:spcAft>
              <a:buClr>
                <a:srgbClr val="000000"/>
              </a:buClr>
              <a:buSzPts val="1100"/>
              <a:buFont typeface="Arial"/>
              <a:buAutoNum type="arabicPeriod"/>
            </a:pPr>
            <a:r>
              <a:rPr b="1" i="0" lang="en-GB" sz="1100" u="none" cap="none" strike="noStrike">
                <a:solidFill>
                  <a:srgbClr val="000000"/>
                </a:solidFill>
                <a:latin typeface="Arial"/>
                <a:ea typeface="Arial"/>
                <a:cs typeface="Arial"/>
                <a:sym typeface="Arial"/>
              </a:rPr>
              <a:t>rescEU: </a:t>
            </a:r>
            <a:r>
              <a:rPr b="0" i="0" lang="en-GB" sz="1100" u="none" cap="none" strike="noStrike">
                <a:solidFill>
                  <a:srgbClr val="000000"/>
                </a:solidFill>
                <a:latin typeface="Arial"/>
                <a:ea typeface="Arial"/>
                <a:cs typeface="Arial"/>
                <a:sym typeface="Arial"/>
              </a:rPr>
              <a:t>€2bn</a:t>
            </a:r>
            <a:endParaRPr b="0" i="0" sz="1100" u="none" cap="none" strike="noStrike">
              <a:solidFill>
                <a:srgbClr val="000000"/>
              </a:solidFill>
              <a:latin typeface="Arial"/>
              <a:ea typeface="Arial"/>
              <a:cs typeface="Arial"/>
              <a:sym typeface="Arial"/>
            </a:endParaRPr>
          </a:p>
          <a:p>
            <a:pPr indent="-190500" lvl="0" marL="25400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254000" lvl="0" marL="254000" marR="0" rtl="0" algn="l">
              <a:lnSpc>
                <a:spcPct val="100000"/>
              </a:lnSpc>
              <a:spcBef>
                <a:spcPts val="0"/>
              </a:spcBef>
              <a:spcAft>
                <a:spcPts val="0"/>
              </a:spcAft>
              <a:buClr>
                <a:srgbClr val="000000"/>
              </a:buClr>
              <a:buSzPts val="1100"/>
              <a:buFont typeface="Arial"/>
              <a:buAutoNum type="arabicPeriod"/>
            </a:pPr>
            <a:r>
              <a:rPr b="1" i="0" lang="en-GB" sz="1100" u="none" cap="none" strike="noStrike">
                <a:solidFill>
                  <a:srgbClr val="000000"/>
                </a:solidFill>
                <a:latin typeface="Arial"/>
                <a:ea typeface="Arial"/>
                <a:cs typeface="Arial"/>
                <a:sym typeface="Arial"/>
              </a:rPr>
              <a:t>Horizon Europe: </a:t>
            </a:r>
            <a:r>
              <a:rPr b="0" i="0" lang="en-GB" sz="1100" u="none" cap="none" strike="noStrike">
                <a:solidFill>
                  <a:srgbClr val="000000"/>
                </a:solidFill>
                <a:latin typeface="Arial"/>
                <a:ea typeface="Arial"/>
                <a:cs typeface="Arial"/>
                <a:sym typeface="Arial"/>
              </a:rPr>
              <a:t>€94.4bn</a:t>
            </a:r>
            <a:endParaRPr b="0" i="0" sz="1100" u="none" cap="none" strike="noStrike">
              <a:solidFill>
                <a:srgbClr val="000000"/>
              </a:solidFill>
              <a:latin typeface="Arial"/>
              <a:ea typeface="Arial"/>
              <a:cs typeface="Arial"/>
              <a:sym typeface="Arial"/>
            </a:endParaRPr>
          </a:p>
          <a:p>
            <a:pPr indent="-190500" lvl="0" marL="25400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254000" lvl="0" marL="254000" marR="0" rtl="0" algn="l">
              <a:lnSpc>
                <a:spcPct val="100000"/>
              </a:lnSpc>
              <a:spcBef>
                <a:spcPts val="0"/>
              </a:spcBef>
              <a:spcAft>
                <a:spcPts val="0"/>
              </a:spcAft>
              <a:buClr>
                <a:srgbClr val="000000"/>
              </a:buClr>
              <a:buSzPts val="1100"/>
              <a:buFont typeface="Arial"/>
              <a:buAutoNum type="arabicPeriod"/>
            </a:pPr>
            <a:r>
              <a:rPr b="1" i="0" lang="en-GB" sz="1100" u="none" cap="none" strike="noStrike">
                <a:solidFill>
                  <a:srgbClr val="000000"/>
                </a:solidFill>
                <a:latin typeface="Arial"/>
                <a:ea typeface="Arial"/>
                <a:cs typeface="Arial"/>
                <a:sym typeface="Arial"/>
              </a:rPr>
              <a:t>External Action: </a:t>
            </a:r>
            <a:r>
              <a:rPr b="0" i="0" lang="en-GB" sz="1100" u="none" cap="none" strike="noStrike">
                <a:solidFill>
                  <a:srgbClr val="000000"/>
                </a:solidFill>
                <a:latin typeface="Arial"/>
                <a:ea typeface="Arial"/>
                <a:cs typeface="Arial"/>
                <a:sym typeface="Arial"/>
              </a:rPr>
              <a:t>€16.5bn</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 </a:t>
            </a:r>
            <a:endParaRPr b="0" i="0" sz="1100" u="none" cap="none" strike="noStrike">
              <a:solidFill>
                <a:srgbClr val="000000"/>
              </a:solidFill>
              <a:latin typeface="Arial"/>
              <a:ea typeface="Arial"/>
              <a:cs typeface="Arial"/>
              <a:sym typeface="Arial"/>
            </a:endParaRPr>
          </a:p>
        </p:txBody>
      </p:sp>
      <p:sp>
        <p:nvSpPr>
          <p:cNvPr id="532" name="Google Shape;532;g8b5f9e9bb8_0_0"/>
          <p:cNvSpPr/>
          <p:nvPr/>
        </p:nvSpPr>
        <p:spPr>
          <a:xfrm>
            <a:off x="3291731" y="3579508"/>
            <a:ext cx="2605500" cy="2181900"/>
          </a:xfrm>
          <a:prstGeom prst="rect">
            <a:avLst/>
          </a:prstGeom>
          <a:solidFill>
            <a:srgbClr val="92E1FF"/>
          </a:solidFill>
          <a:ln cap="flat" cmpd="sng" w="25400">
            <a:solidFill>
              <a:srgbClr val="007EAE"/>
            </a:solidFill>
            <a:prstDash val="solid"/>
            <a:round/>
            <a:headEnd len="sm" w="sm" type="none"/>
            <a:tailEnd len="sm" w="sm" type="none"/>
          </a:ln>
        </p:spPr>
        <p:txBody>
          <a:bodyPr anchorCtr="0" anchor="ctr" bIns="34275" lIns="68575" spcFirstLastPara="1" rIns="68575" wrap="square" tIns="34275">
            <a:noAutofit/>
          </a:bodyPr>
          <a:lstStyle/>
          <a:p>
            <a:pPr indent="-254000" lvl="0" marL="254000" marR="0" rtl="0" algn="l">
              <a:lnSpc>
                <a:spcPct val="100000"/>
              </a:lnSpc>
              <a:spcBef>
                <a:spcPts val="0"/>
              </a:spcBef>
              <a:spcAft>
                <a:spcPts val="0"/>
              </a:spcAft>
              <a:buClr>
                <a:srgbClr val="000000"/>
              </a:buClr>
              <a:buSzPts val="1100"/>
              <a:buFont typeface="Arial"/>
              <a:buAutoNum type="arabicPeriod"/>
            </a:pPr>
            <a:r>
              <a:rPr b="1" i="0" lang="en-GB" sz="1100" u="none" cap="none" strike="noStrike">
                <a:solidFill>
                  <a:srgbClr val="000000"/>
                </a:solidFill>
                <a:latin typeface="Arial"/>
                <a:ea typeface="Arial"/>
                <a:cs typeface="Arial"/>
                <a:sym typeface="Arial"/>
              </a:rPr>
              <a:t>Solvency Support Instrument</a:t>
            </a:r>
            <a:r>
              <a:rPr b="0" i="0" lang="en-GB" sz="1100" u="none" cap="none" strike="noStrike">
                <a:solidFill>
                  <a:srgbClr val="000000"/>
                </a:solidFill>
                <a:latin typeface="Arial"/>
                <a:ea typeface="Arial"/>
                <a:cs typeface="Arial"/>
                <a:sym typeface="Arial"/>
              </a:rPr>
              <a:t>: €31bn</a:t>
            </a:r>
            <a:endParaRPr b="0" i="0" sz="1100" u="none" cap="none" strike="noStrike">
              <a:solidFill>
                <a:srgbClr val="000000"/>
              </a:solidFill>
              <a:latin typeface="Arial"/>
              <a:ea typeface="Arial"/>
              <a:cs typeface="Arial"/>
              <a:sym typeface="Arial"/>
            </a:endParaRPr>
          </a:p>
          <a:p>
            <a:pPr indent="-190500" lvl="0" marL="25400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254000" lvl="0" marL="254000" marR="0" rtl="0" algn="l">
              <a:lnSpc>
                <a:spcPct val="100000"/>
              </a:lnSpc>
              <a:spcBef>
                <a:spcPts val="0"/>
              </a:spcBef>
              <a:spcAft>
                <a:spcPts val="0"/>
              </a:spcAft>
              <a:buClr>
                <a:srgbClr val="000000"/>
              </a:buClr>
              <a:buSzPts val="1100"/>
              <a:buFont typeface="Arial"/>
              <a:buAutoNum type="arabicPeriod"/>
            </a:pPr>
            <a:r>
              <a:rPr b="1" i="0" lang="en-GB" sz="1100" u="none" cap="none" strike="noStrike">
                <a:solidFill>
                  <a:srgbClr val="000000"/>
                </a:solidFill>
                <a:latin typeface="Arial"/>
                <a:ea typeface="Arial"/>
                <a:cs typeface="Arial"/>
                <a:sym typeface="Arial"/>
              </a:rPr>
              <a:t>InvestEU: </a:t>
            </a:r>
            <a:r>
              <a:rPr b="0" i="0" lang="en-GB" sz="1100" u="none" cap="none" strike="noStrike">
                <a:solidFill>
                  <a:srgbClr val="000000"/>
                </a:solidFill>
                <a:latin typeface="Arial"/>
                <a:ea typeface="Arial"/>
                <a:cs typeface="Arial"/>
                <a:sym typeface="Arial"/>
              </a:rPr>
              <a:t>The size of the EU guarantee is proposed to be €75bn and the provisioning rate 45%, i.e. €33bn.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	+</a:t>
            </a:r>
            <a:endParaRPr b="0" i="0" sz="1100" u="none" cap="none" strike="noStrike">
              <a:solidFill>
                <a:srgbClr val="000000"/>
              </a:solidFill>
              <a:latin typeface="Arial"/>
              <a:ea typeface="Arial"/>
              <a:cs typeface="Arial"/>
              <a:sym typeface="Arial"/>
            </a:endParaRPr>
          </a:p>
          <a:p>
            <a:pPr indent="0" lvl="1" marL="342900" marR="0" rtl="0" algn="l">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New</a:t>
            </a:r>
            <a:r>
              <a:rPr b="1" i="0" lang="en-GB" sz="1100" u="none" cap="none" strike="noStrike">
                <a:solidFill>
                  <a:srgbClr val="000000"/>
                </a:solidFill>
                <a:latin typeface="Arial"/>
                <a:ea typeface="Arial"/>
                <a:cs typeface="Arial"/>
                <a:sym typeface="Arial"/>
              </a:rPr>
              <a:t> Strategic Investment Facility     </a:t>
            </a:r>
            <a:r>
              <a:rPr b="0" i="0" lang="en-GB" sz="1100" u="none" cap="none" strike="noStrike">
                <a:solidFill>
                  <a:srgbClr val="000000"/>
                </a:solidFill>
                <a:latin typeface="Arial"/>
                <a:ea typeface="Arial"/>
                <a:cs typeface="Arial"/>
                <a:sym typeface="Arial"/>
              </a:rPr>
              <a:t>(within InvestEU): €31.2bn guarantees/ €14bn provisions</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33" name="Google Shape;533;g8b5f9e9bb8_0_0"/>
          <p:cNvSpPr/>
          <p:nvPr/>
        </p:nvSpPr>
        <p:spPr>
          <a:xfrm>
            <a:off x="474469" y="3095483"/>
            <a:ext cx="2595600" cy="353400"/>
          </a:xfrm>
          <a:prstGeom prst="rect">
            <a:avLst/>
          </a:prstGeom>
          <a:solidFill>
            <a:srgbClr val="00AEEF"/>
          </a:solidFill>
          <a:ln cap="flat" cmpd="sng" w="25400">
            <a:solidFill>
              <a:srgbClr val="007EAE"/>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FFFFFF"/>
                </a:solidFill>
                <a:latin typeface="Arial"/>
                <a:ea typeface="Arial"/>
                <a:cs typeface="Arial"/>
                <a:sym typeface="Arial"/>
              </a:rPr>
              <a:t>Pillar 1: Support to Member States with investments and reforms</a:t>
            </a:r>
            <a:endParaRPr b="0" i="0" sz="1100" u="none" cap="none" strike="noStrike">
              <a:solidFill>
                <a:srgbClr val="FFFFFF"/>
              </a:solidFill>
              <a:latin typeface="Arial"/>
              <a:ea typeface="Arial"/>
              <a:cs typeface="Arial"/>
              <a:sym typeface="Arial"/>
            </a:endParaRPr>
          </a:p>
        </p:txBody>
      </p:sp>
      <p:sp>
        <p:nvSpPr>
          <p:cNvPr id="534" name="Google Shape;534;g8b5f9e9bb8_0_0"/>
          <p:cNvSpPr/>
          <p:nvPr/>
        </p:nvSpPr>
        <p:spPr>
          <a:xfrm>
            <a:off x="6119544" y="3075545"/>
            <a:ext cx="2595600" cy="353400"/>
          </a:xfrm>
          <a:prstGeom prst="rect">
            <a:avLst/>
          </a:prstGeom>
          <a:solidFill>
            <a:srgbClr val="00AEEF"/>
          </a:solidFill>
          <a:ln cap="flat" cmpd="sng" w="25400">
            <a:solidFill>
              <a:srgbClr val="007EAE"/>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FFFFFF"/>
                </a:solidFill>
                <a:latin typeface="Arial"/>
                <a:ea typeface="Arial"/>
                <a:cs typeface="Arial"/>
                <a:sym typeface="Arial"/>
              </a:rPr>
              <a:t>Pillar 3: Addressing the lessons of the crisis </a:t>
            </a:r>
            <a:endParaRPr b="0" i="0" sz="1100" u="none" cap="none" strike="noStrike">
              <a:solidFill>
                <a:srgbClr val="000000"/>
              </a:solidFill>
              <a:latin typeface="Arial"/>
              <a:ea typeface="Arial"/>
              <a:cs typeface="Arial"/>
              <a:sym typeface="Arial"/>
            </a:endParaRPr>
          </a:p>
        </p:txBody>
      </p:sp>
      <p:sp>
        <p:nvSpPr>
          <p:cNvPr id="535" name="Google Shape;535;g8b5f9e9bb8_0_0"/>
          <p:cNvSpPr/>
          <p:nvPr/>
        </p:nvSpPr>
        <p:spPr>
          <a:xfrm>
            <a:off x="3302282" y="3095483"/>
            <a:ext cx="2595600" cy="353400"/>
          </a:xfrm>
          <a:prstGeom prst="rect">
            <a:avLst/>
          </a:prstGeom>
          <a:solidFill>
            <a:srgbClr val="00AEEF"/>
          </a:solidFill>
          <a:ln cap="flat" cmpd="sng" w="25400">
            <a:solidFill>
              <a:srgbClr val="007EAE"/>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rPr b="0" i="0" lang="en-GB" sz="1100" u="none" cap="none" strike="noStrike">
                <a:solidFill>
                  <a:srgbClr val="FFFFFF"/>
                </a:solidFill>
                <a:latin typeface="Arial"/>
                <a:ea typeface="Arial"/>
                <a:cs typeface="Arial"/>
                <a:sym typeface="Arial"/>
              </a:rPr>
              <a:t>Pillar 2: Kick-starting the EU economy by incentivising private investments</a:t>
            </a:r>
            <a:endParaRPr b="0" i="0" sz="1100" u="none" cap="none" strike="noStrike">
              <a:solidFill>
                <a:srgbClr val="000000"/>
              </a:solidFill>
              <a:latin typeface="Arial"/>
              <a:ea typeface="Arial"/>
              <a:cs typeface="Arial"/>
              <a:sym typeface="Arial"/>
            </a:endParaRPr>
          </a:p>
        </p:txBody>
      </p:sp>
      <p:sp>
        <p:nvSpPr>
          <p:cNvPr id="536" name="Google Shape;536;g8b5f9e9bb8_0_0"/>
          <p:cNvSpPr/>
          <p:nvPr/>
        </p:nvSpPr>
        <p:spPr>
          <a:xfrm>
            <a:off x="474469" y="5853025"/>
            <a:ext cx="8251200" cy="470700"/>
          </a:xfrm>
          <a:prstGeom prst="rect">
            <a:avLst/>
          </a:prstGeom>
          <a:solidFill>
            <a:srgbClr val="00AEEF"/>
          </a:solidFill>
          <a:ln cap="flat" cmpd="sng" w="25400">
            <a:solidFill>
              <a:srgbClr val="007EAE"/>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900"/>
              <a:buFont typeface="Arial"/>
              <a:buNone/>
            </a:pPr>
            <a:r>
              <a:rPr b="1" i="1" lang="en-GB" sz="900" u="none" cap="none" strike="noStrike">
                <a:solidFill>
                  <a:srgbClr val="FFFFFF"/>
                </a:solidFill>
                <a:latin typeface="Arial"/>
                <a:ea typeface="Arial"/>
                <a:cs typeface="Arial"/>
                <a:sym typeface="Arial"/>
              </a:rPr>
              <a:t>Note: the reason why the total value of all programmes in the table is more than €750bn is because some values contain MFF contributions (where relevant)</a:t>
            </a:r>
            <a:endParaRPr b="1" i="1" sz="900" u="none" cap="none" strike="noStrike">
              <a:solidFill>
                <a:srgbClr val="FFFFFF"/>
              </a:solidFill>
              <a:latin typeface="Arial"/>
              <a:ea typeface="Arial"/>
              <a:cs typeface="Arial"/>
              <a:sym typeface="Arial"/>
            </a:endParaRPr>
          </a:p>
        </p:txBody>
      </p:sp>
      <p:sp>
        <p:nvSpPr>
          <p:cNvPr id="537" name="Google Shape;537;g8b5f9e9bb8_0_0"/>
          <p:cNvSpPr/>
          <p:nvPr/>
        </p:nvSpPr>
        <p:spPr>
          <a:xfrm>
            <a:off x="309250" y="3428996"/>
            <a:ext cx="2817300" cy="1521300"/>
          </a:xfrm>
          <a:prstGeom prst="ellipse">
            <a:avLst/>
          </a:prstGeom>
          <a:noFill/>
          <a:ln cap="flat" cmpd="sng" w="76200">
            <a:solidFill>
              <a:srgbClr val="FF000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DCE4F4"/>
        </a:solidFill>
      </p:bgPr>
    </p:bg>
    <p:spTree>
      <p:nvGrpSpPr>
        <p:cNvPr id="542" name="Shape 542"/>
        <p:cNvGrpSpPr/>
        <p:nvPr/>
      </p:nvGrpSpPr>
      <p:grpSpPr>
        <a:xfrm>
          <a:off x="0" y="0"/>
          <a:ext cx="0" cy="0"/>
          <a:chOff x="0" y="0"/>
          <a:chExt cx="0" cy="0"/>
        </a:xfrm>
      </p:grpSpPr>
      <p:sp>
        <p:nvSpPr>
          <p:cNvPr id="543" name="Google Shape;543;g8b60a84dd2_1_0"/>
          <p:cNvSpPr txBox="1"/>
          <p:nvPr>
            <p:ph idx="12" type="sldNum"/>
          </p:nvPr>
        </p:nvSpPr>
        <p:spPr>
          <a:xfrm>
            <a:off x="8442942" y="51799"/>
            <a:ext cx="544800" cy="476400"/>
          </a:xfrm>
          <a:prstGeom prst="rect">
            <a:avLst/>
          </a:prstGeom>
          <a:noFill/>
          <a:ln>
            <a:noFill/>
          </a:ln>
        </p:spPr>
        <p:txBody>
          <a:bodyPr anchorCtr="0" anchor="ctr" bIns="34275" lIns="68575" spcFirstLastPara="1" rIns="68575" wrap="square" tIns="34275">
            <a:noAutofit/>
          </a:bodyPr>
          <a:lstStyle/>
          <a:p>
            <a:pPr indent="0" lvl="0" marL="0" rtl="0" algn="ctr">
              <a:lnSpc>
                <a:spcPct val="100000"/>
              </a:lnSpc>
              <a:spcBef>
                <a:spcPts val="0"/>
              </a:spcBef>
              <a:spcAft>
                <a:spcPts val="0"/>
              </a:spcAft>
              <a:buClr>
                <a:srgbClr val="000000"/>
              </a:buClr>
              <a:buSzPts val="700"/>
              <a:buNone/>
            </a:pPr>
            <a:fld id="{00000000-1234-1234-1234-123412341234}" type="slidenum">
              <a:rPr lang="en-GB" sz="1100">
                <a:solidFill>
                  <a:srgbClr val="000000"/>
                </a:solidFill>
              </a:rPr>
              <a:t>‹#›</a:t>
            </a:fld>
            <a:endParaRPr sz="1100">
              <a:solidFill>
                <a:srgbClr val="000000"/>
              </a:solidFill>
            </a:endParaRPr>
          </a:p>
        </p:txBody>
      </p:sp>
      <p:sp>
        <p:nvSpPr>
          <p:cNvPr id="544" name="Google Shape;544;g8b60a84dd2_1_0"/>
          <p:cNvSpPr txBox="1"/>
          <p:nvPr/>
        </p:nvSpPr>
        <p:spPr>
          <a:xfrm>
            <a:off x="741694" y="1682889"/>
            <a:ext cx="5923200" cy="4524300"/>
          </a:xfrm>
          <a:prstGeom prst="rect">
            <a:avLst/>
          </a:prstGeom>
          <a:noFill/>
          <a:ln>
            <a:noFill/>
          </a:ln>
        </p:spPr>
        <p:txBody>
          <a:bodyPr anchorCtr="0" anchor="t" bIns="34275" lIns="68575" spcFirstLastPara="1" rIns="68575" wrap="square" tIns="34275">
            <a:noAutofit/>
          </a:bodyPr>
          <a:lstStyle/>
          <a:p>
            <a:pPr indent="-254000" lvl="0" marL="215900" marR="0" rtl="0" algn="l">
              <a:lnSpc>
                <a:spcPct val="100000"/>
              </a:lnSpc>
              <a:spcBef>
                <a:spcPts val="0"/>
              </a:spcBef>
              <a:spcAft>
                <a:spcPts val="0"/>
              </a:spcAft>
              <a:buClr>
                <a:schemeClr val="dk1"/>
              </a:buClr>
              <a:buSzPts val="2000"/>
              <a:buFont typeface="Source Sans Pro"/>
              <a:buChar char="•"/>
            </a:pPr>
            <a:r>
              <a:rPr i="0" lang="en-GB" sz="2000" u="none" cap="none" strike="noStrike">
                <a:solidFill>
                  <a:schemeClr val="dk1"/>
                </a:solidFill>
                <a:latin typeface="Source Sans Pro"/>
                <a:ea typeface="Source Sans Pro"/>
                <a:cs typeface="Source Sans Pro"/>
                <a:sym typeface="Source Sans Pro"/>
              </a:rPr>
              <a:t>75% of Next Generation EU to be spent via the Recovery and Resilience Facility</a:t>
            </a:r>
            <a:endParaRPr i="0" sz="2000" u="none" cap="none" strike="noStrike">
              <a:solidFill>
                <a:srgbClr val="000000"/>
              </a:solidFill>
              <a:latin typeface="Source Sans Pro"/>
              <a:ea typeface="Source Sans Pro"/>
              <a:cs typeface="Source Sans Pro"/>
              <a:sym typeface="Source Sans Pro"/>
            </a:endParaRPr>
          </a:p>
          <a:p>
            <a:pPr indent="0" lvl="1" marL="342900" marR="0" rtl="0" algn="l">
              <a:lnSpc>
                <a:spcPct val="100000"/>
              </a:lnSpc>
              <a:spcBef>
                <a:spcPts val="0"/>
              </a:spcBef>
              <a:spcAft>
                <a:spcPts val="0"/>
              </a:spcAft>
              <a:buClr>
                <a:srgbClr val="000000"/>
              </a:buClr>
              <a:buSzPts val="1400"/>
              <a:buFont typeface="Arial"/>
              <a:buNone/>
            </a:pPr>
            <a:r>
              <a:rPr b="1" i="0" lang="en-GB" sz="2000" u="none" cap="none" strike="noStrike">
                <a:solidFill>
                  <a:schemeClr val="dk1"/>
                </a:solidFill>
                <a:latin typeface="Source Sans Pro"/>
                <a:ea typeface="Source Sans Pro"/>
                <a:cs typeface="Source Sans Pro"/>
                <a:sym typeface="Source Sans Pro"/>
              </a:rPr>
              <a:t>€560bn </a:t>
            </a:r>
            <a:r>
              <a:rPr i="0" lang="en-GB" sz="2000" u="none" cap="none" strike="noStrike">
                <a:solidFill>
                  <a:schemeClr val="dk1"/>
                </a:solidFill>
                <a:latin typeface="Source Sans Pro"/>
                <a:ea typeface="Source Sans Pro"/>
                <a:cs typeface="Source Sans Pro"/>
                <a:sym typeface="Source Sans Pro"/>
              </a:rPr>
              <a:t>– </a:t>
            </a:r>
            <a:endParaRPr i="0" sz="2000" u="none" cap="none" strike="noStrike">
              <a:solidFill>
                <a:srgbClr val="000000"/>
              </a:solidFill>
              <a:latin typeface="Source Sans Pro"/>
              <a:ea typeface="Source Sans Pro"/>
              <a:cs typeface="Source Sans Pro"/>
              <a:sym typeface="Source Sans Pro"/>
            </a:endParaRPr>
          </a:p>
          <a:p>
            <a:pPr indent="0" lvl="1" marL="342900" marR="0" rtl="0" algn="l">
              <a:lnSpc>
                <a:spcPct val="100000"/>
              </a:lnSpc>
              <a:spcBef>
                <a:spcPts val="0"/>
              </a:spcBef>
              <a:spcAft>
                <a:spcPts val="0"/>
              </a:spcAft>
              <a:buClr>
                <a:srgbClr val="000000"/>
              </a:buClr>
              <a:buSzPts val="1400"/>
              <a:buFont typeface="Arial"/>
              <a:buNone/>
            </a:pPr>
            <a:r>
              <a:t/>
            </a:r>
            <a:endParaRPr i="0" sz="2000" u="none" cap="none" strike="noStrike">
              <a:solidFill>
                <a:schemeClr val="dk1"/>
              </a:solidFill>
              <a:latin typeface="Source Sans Pro"/>
              <a:ea typeface="Source Sans Pro"/>
              <a:cs typeface="Source Sans Pro"/>
              <a:sym typeface="Source Sans Pro"/>
            </a:endParaRPr>
          </a:p>
          <a:p>
            <a:pPr indent="0" lvl="1" marL="342900" marR="0" rtl="0" algn="l">
              <a:lnSpc>
                <a:spcPct val="100000"/>
              </a:lnSpc>
              <a:spcBef>
                <a:spcPts val="0"/>
              </a:spcBef>
              <a:spcAft>
                <a:spcPts val="0"/>
              </a:spcAft>
              <a:buClr>
                <a:srgbClr val="000000"/>
              </a:buClr>
              <a:buSzPts val="1400"/>
              <a:buFont typeface="Arial"/>
              <a:buNone/>
            </a:pPr>
            <a:r>
              <a:rPr i="0" lang="en-GB" sz="2000" u="none" cap="none" strike="noStrike">
                <a:solidFill>
                  <a:schemeClr val="dk1"/>
                </a:solidFill>
                <a:latin typeface="Source Sans Pro"/>
                <a:ea typeface="Source Sans Pro"/>
                <a:cs typeface="Source Sans Pro"/>
                <a:sym typeface="Source Sans Pro"/>
              </a:rPr>
              <a:t>	€310bn in </a:t>
            </a:r>
            <a:r>
              <a:rPr b="1" i="0" lang="en-GB" sz="2000" u="none" cap="none" strike="noStrike">
                <a:solidFill>
                  <a:schemeClr val="dk1"/>
                </a:solidFill>
                <a:latin typeface="Source Sans Pro"/>
                <a:ea typeface="Source Sans Pro"/>
                <a:cs typeface="Source Sans Pro"/>
                <a:sym typeface="Source Sans Pro"/>
              </a:rPr>
              <a:t>Grants</a:t>
            </a:r>
            <a:r>
              <a:rPr i="0" lang="en-GB" sz="2000" u="none" cap="none" strike="noStrike">
                <a:solidFill>
                  <a:schemeClr val="dk1"/>
                </a:solidFill>
                <a:latin typeface="Source Sans Pro"/>
                <a:ea typeface="Source Sans Pro"/>
                <a:cs typeface="Source Sans Pro"/>
                <a:sym typeface="Source Sans Pro"/>
              </a:rPr>
              <a:t> </a:t>
            </a:r>
            <a:endParaRPr i="0" sz="2000" u="none" cap="none" strike="noStrike">
              <a:solidFill>
                <a:srgbClr val="000000"/>
              </a:solidFill>
              <a:latin typeface="Source Sans Pro"/>
              <a:ea typeface="Source Sans Pro"/>
              <a:cs typeface="Source Sans Pro"/>
              <a:sym typeface="Source Sans Pro"/>
            </a:endParaRPr>
          </a:p>
          <a:p>
            <a:pPr indent="0" lvl="1" marL="342900" marR="0" rtl="0" algn="l">
              <a:lnSpc>
                <a:spcPct val="100000"/>
              </a:lnSpc>
              <a:spcBef>
                <a:spcPts val="0"/>
              </a:spcBef>
              <a:spcAft>
                <a:spcPts val="0"/>
              </a:spcAft>
              <a:buClr>
                <a:srgbClr val="000000"/>
              </a:buClr>
              <a:buSzPts val="1400"/>
              <a:buFont typeface="Arial"/>
              <a:buNone/>
            </a:pPr>
            <a:r>
              <a:rPr i="0" lang="en-GB" sz="2000" u="none" cap="none" strike="noStrike">
                <a:solidFill>
                  <a:schemeClr val="dk1"/>
                </a:solidFill>
                <a:latin typeface="Source Sans Pro"/>
                <a:ea typeface="Source Sans Pro"/>
                <a:cs typeface="Source Sans Pro"/>
                <a:sym typeface="Source Sans Pro"/>
              </a:rPr>
              <a:t>	€250bn in </a:t>
            </a:r>
            <a:r>
              <a:rPr b="1" i="0" lang="en-GB" sz="2000" u="none" cap="none" strike="noStrike">
                <a:solidFill>
                  <a:schemeClr val="dk1"/>
                </a:solidFill>
                <a:latin typeface="Source Sans Pro"/>
                <a:ea typeface="Source Sans Pro"/>
                <a:cs typeface="Source Sans Pro"/>
                <a:sym typeface="Source Sans Pro"/>
              </a:rPr>
              <a:t>Loans</a:t>
            </a:r>
            <a:r>
              <a:rPr i="0" lang="en-GB" sz="2000" u="none" cap="none" strike="noStrike">
                <a:solidFill>
                  <a:schemeClr val="dk1"/>
                </a:solidFill>
                <a:latin typeface="Source Sans Pro"/>
                <a:ea typeface="Source Sans Pro"/>
                <a:cs typeface="Source Sans Pro"/>
                <a:sym typeface="Source Sans Pro"/>
              </a:rPr>
              <a:t> (up to 4.7% GNI)</a:t>
            </a:r>
            <a:endParaRPr i="0" sz="2000" u="none" cap="none" strike="noStrike">
              <a:solidFill>
                <a:schemeClr val="dk1"/>
              </a:solidFill>
              <a:latin typeface="Source Sans Pro"/>
              <a:ea typeface="Source Sans Pro"/>
              <a:cs typeface="Source Sans Pro"/>
              <a:sym typeface="Source Sans Pro"/>
            </a:endParaRPr>
          </a:p>
          <a:p>
            <a:pPr indent="0" lvl="1" marL="342900" marR="0" rtl="0" algn="l">
              <a:lnSpc>
                <a:spcPct val="100000"/>
              </a:lnSpc>
              <a:spcBef>
                <a:spcPts val="0"/>
              </a:spcBef>
              <a:spcAft>
                <a:spcPts val="0"/>
              </a:spcAft>
              <a:buClr>
                <a:srgbClr val="000000"/>
              </a:buClr>
              <a:buSzPts val="1400"/>
              <a:buFont typeface="Arial"/>
              <a:buNone/>
            </a:pPr>
            <a:r>
              <a:t/>
            </a:r>
            <a:endParaRPr i="0" sz="2000" u="none" cap="none" strike="noStrike">
              <a:solidFill>
                <a:schemeClr val="dk1"/>
              </a:solidFill>
              <a:latin typeface="Source Sans Pro"/>
              <a:ea typeface="Source Sans Pro"/>
              <a:cs typeface="Source Sans Pro"/>
              <a:sym typeface="Source Sans Pro"/>
            </a:endParaRPr>
          </a:p>
          <a:p>
            <a:pPr indent="-254000" lvl="0" marL="215900" marR="0" rtl="0" algn="l">
              <a:lnSpc>
                <a:spcPct val="100000"/>
              </a:lnSpc>
              <a:spcBef>
                <a:spcPts val="0"/>
              </a:spcBef>
              <a:spcAft>
                <a:spcPts val="0"/>
              </a:spcAft>
              <a:buClr>
                <a:schemeClr val="dk1"/>
              </a:buClr>
              <a:buSzPts val="2000"/>
              <a:buFont typeface="Source Sans Pro"/>
              <a:buChar char="•"/>
            </a:pPr>
            <a:r>
              <a:rPr i="0" lang="en-GB" sz="2000" u="none" cap="none" strike="noStrike">
                <a:solidFill>
                  <a:schemeClr val="dk1"/>
                </a:solidFill>
                <a:latin typeface="Source Sans Pro"/>
                <a:ea typeface="Source Sans Pro"/>
                <a:cs typeface="Source Sans Pro"/>
                <a:sym typeface="Source Sans Pro"/>
              </a:rPr>
              <a:t>MSs will have to </a:t>
            </a:r>
            <a:r>
              <a:rPr i="0" lang="en-GB" sz="2000" u="sng" cap="none" strike="noStrike">
                <a:solidFill>
                  <a:schemeClr val="dk1"/>
                </a:solidFill>
                <a:latin typeface="Source Sans Pro"/>
                <a:ea typeface="Source Sans Pro"/>
                <a:cs typeface="Source Sans Pro"/>
                <a:sym typeface="Source Sans Pro"/>
              </a:rPr>
              <a:t>submit plans</a:t>
            </a:r>
            <a:r>
              <a:rPr i="0" lang="en-GB" sz="2000" u="none" cap="none" strike="noStrike">
                <a:solidFill>
                  <a:schemeClr val="dk1"/>
                </a:solidFill>
                <a:latin typeface="Source Sans Pro"/>
                <a:ea typeface="Source Sans Pro"/>
                <a:cs typeface="Source Sans Pro"/>
                <a:sym typeface="Source Sans Pro"/>
              </a:rPr>
              <a:t> on how they intend to spend the money - These plans shall set out the reform and investment agenda of the MS </a:t>
            </a:r>
            <a:endParaRPr i="0" sz="2000" u="none" cap="none" strike="noStrike">
              <a:solidFill>
                <a:srgbClr val="000000"/>
              </a:solidFill>
              <a:latin typeface="Source Sans Pro"/>
              <a:ea typeface="Source Sans Pro"/>
              <a:cs typeface="Source Sans Pro"/>
              <a:sym typeface="Source Sans Pro"/>
            </a:endParaRPr>
          </a:p>
          <a:p>
            <a:pPr indent="0" lvl="1" marL="342900" marR="0" rtl="0" algn="l">
              <a:lnSpc>
                <a:spcPct val="100000"/>
              </a:lnSpc>
              <a:spcBef>
                <a:spcPts val="0"/>
              </a:spcBef>
              <a:spcAft>
                <a:spcPts val="0"/>
              </a:spcAft>
              <a:buClr>
                <a:srgbClr val="000000"/>
              </a:buClr>
              <a:buSzPts val="1400"/>
              <a:buFont typeface="Arial"/>
              <a:buNone/>
            </a:pPr>
            <a:r>
              <a:t/>
            </a:r>
            <a:endParaRPr i="0" sz="2000" u="none" cap="none" strike="noStrike">
              <a:solidFill>
                <a:schemeClr val="dk1"/>
              </a:solidFill>
              <a:latin typeface="Source Sans Pro"/>
              <a:ea typeface="Source Sans Pro"/>
              <a:cs typeface="Source Sans Pro"/>
              <a:sym typeface="Source Sans Pro"/>
            </a:endParaRPr>
          </a:p>
          <a:p>
            <a:pPr indent="-127000" lvl="1" marL="55880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descr="https://lh5.googleusercontent.com/FYWN19M9hhZtMAS1qD25UhZ0Tce3jG_vdwn6rke4E07Zd_3pmdY6baeX-ZCOOqCI_xH2Xq8VRqoiPG5Lw59ru6RDyOEM7L2J6RAANpvb7t61axL7Yf3yyj3Skl6oTYpgOUd28ns1" id="545" name="Google Shape;545;g8b60a84dd2_1_0"/>
          <p:cNvPicPr preferRelativeResize="0"/>
          <p:nvPr/>
        </p:nvPicPr>
        <p:blipFill rotWithShape="1">
          <a:blip r:embed="rId3">
            <a:alphaModFix/>
          </a:blip>
          <a:srcRect b="0" l="0" r="0" t="0"/>
          <a:stretch/>
        </p:blipFill>
        <p:spPr>
          <a:xfrm>
            <a:off x="6822826" y="820322"/>
            <a:ext cx="1917400" cy="5737125"/>
          </a:xfrm>
          <a:prstGeom prst="rect">
            <a:avLst/>
          </a:prstGeom>
          <a:noFill/>
          <a:ln>
            <a:noFill/>
          </a:ln>
        </p:spPr>
      </p:pic>
      <p:sp>
        <p:nvSpPr>
          <p:cNvPr id="546" name="Google Shape;546;g8b60a84dd2_1_0"/>
          <p:cNvSpPr/>
          <p:nvPr/>
        </p:nvSpPr>
        <p:spPr>
          <a:xfrm>
            <a:off x="6675675" y="3521100"/>
            <a:ext cx="2176500" cy="476400"/>
          </a:xfrm>
          <a:prstGeom prst="ellipse">
            <a:avLst/>
          </a:prstGeom>
          <a:noFill/>
          <a:ln cap="flat" cmpd="sng" w="25400">
            <a:solidFill>
              <a:srgbClr val="FF0000"/>
            </a:solidFill>
            <a:prstDash val="solid"/>
            <a:round/>
            <a:headEnd len="sm" w="sm" type="none"/>
            <a:tailEnd len="sm" w="sm" type="none"/>
          </a:ln>
          <a:effectLst>
            <a:outerShdw blurRad="57150" rotWithShape="0" algn="bl" dir="5400000" dist="19050">
              <a:srgbClr val="FFFF00">
                <a:alpha val="32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7" name="Google Shape;547;g8b60a84dd2_1_0"/>
          <p:cNvSpPr txBox="1"/>
          <p:nvPr>
            <p:ph type="title"/>
          </p:nvPr>
        </p:nvSpPr>
        <p:spPr>
          <a:xfrm>
            <a:off x="741701" y="369444"/>
            <a:ext cx="7884000" cy="682800"/>
          </a:xfrm>
          <a:prstGeom prst="rect">
            <a:avLst/>
          </a:prstGeom>
          <a:noFill/>
          <a:ln>
            <a:noFill/>
          </a:ln>
        </p:spPr>
        <p:txBody>
          <a:bodyPr anchorCtr="0" anchor="ctr" bIns="68575" lIns="68575" spcFirstLastPara="1" rIns="68575" wrap="square" tIns="68575">
            <a:noAutofit/>
          </a:bodyPr>
          <a:lstStyle/>
          <a:p>
            <a:pPr indent="0" lvl="0" marL="0" marR="0" rtl="0" algn="l">
              <a:lnSpc>
                <a:spcPct val="70000"/>
              </a:lnSpc>
              <a:spcBef>
                <a:spcPts val="0"/>
              </a:spcBef>
              <a:spcAft>
                <a:spcPts val="0"/>
              </a:spcAft>
              <a:buClr>
                <a:srgbClr val="000000"/>
              </a:buClr>
              <a:buSzPts val="1100"/>
              <a:buFont typeface="Arial Black"/>
              <a:buNone/>
            </a:pPr>
            <a:r>
              <a:rPr lang="en-GB"/>
              <a:t>RECOVERY AND RESILIENCE FACILITY: ITALIA MASSIMA BENEFICIARIA DEL FONDO</a:t>
            </a:r>
            <a:endParaRPr/>
          </a:p>
        </p:txBody>
      </p:sp>
      <p:pic>
        <p:nvPicPr>
          <p:cNvPr id="548" name="Google Shape;548;g8b60a84dd2_1_0"/>
          <p:cNvPicPr preferRelativeResize="0"/>
          <p:nvPr/>
        </p:nvPicPr>
        <p:blipFill rotWithShape="1">
          <a:blip r:embed="rId4">
            <a:alphaModFix/>
          </a:blip>
          <a:srcRect b="0" l="0" r="0" t="0"/>
          <a:stretch/>
        </p:blipFill>
        <p:spPr>
          <a:xfrm>
            <a:off x="4390221" y="1781125"/>
            <a:ext cx="1778100" cy="92567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6"/>
                                        </p:tgtEl>
                                        <p:attrNameLst>
                                          <p:attrName>style.visibility</p:attrName>
                                        </p:attrNameLst>
                                      </p:cBhvr>
                                      <p:to>
                                        <p:strVal val="visible"/>
                                      </p:to>
                                    </p:set>
                                    <p:animEffect filter="fade" transition="in">
                                      <p:cBhvr>
                                        <p:cTn dur="2000"/>
                                        <p:tgtEl>
                                          <p:spTgt spid="5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2" name="Shape 552"/>
        <p:cNvGrpSpPr/>
        <p:nvPr/>
      </p:nvGrpSpPr>
      <p:grpSpPr>
        <a:xfrm>
          <a:off x="0" y="0"/>
          <a:ext cx="0" cy="0"/>
          <a:chOff x="0" y="0"/>
          <a:chExt cx="0" cy="0"/>
        </a:xfrm>
      </p:grpSpPr>
      <p:sp>
        <p:nvSpPr>
          <p:cNvPr id="553" name="Google Shape;553;p15"/>
          <p:cNvSpPr txBox="1"/>
          <p:nvPr>
            <p:ph type="title"/>
          </p:nvPr>
        </p:nvSpPr>
        <p:spPr>
          <a:xfrm>
            <a:off x="1054885" y="1414624"/>
            <a:ext cx="7555766" cy="1209040"/>
          </a:xfrm>
          <a:prstGeom prst="rect">
            <a:avLst/>
          </a:prstGeom>
          <a:noFill/>
          <a:ln>
            <a:noFill/>
          </a:ln>
        </p:spPr>
        <p:txBody>
          <a:bodyPr anchorCtr="0" anchor="ctr" bIns="45700" lIns="91425" spcFirstLastPara="1" rIns="91425" wrap="square" tIns="45700">
            <a:noAutofit/>
          </a:bodyPr>
          <a:lstStyle/>
          <a:p>
            <a:pPr indent="0" lvl="0" marL="0" rtl="0" algn="l">
              <a:lnSpc>
                <a:spcPct val="70000"/>
              </a:lnSpc>
              <a:spcBef>
                <a:spcPts val="0"/>
              </a:spcBef>
              <a:spcAft>
                <a:spcPts val="0"/>
              </a:spcAft>
              <a:buSzPts val="1400"/>
              <a:buNone/>
            </a:pPr>
            <a:r>
              <a:rPr b="1" lang="en-GB" sz="3000">
                <a:latin typeface="Arial"/>
                <a:ea typeface="Arial"/>
                <a:cs typeface="Arial"/>
                <a:sym typeface="Arial"/>
              </a:rPr>
              <a:t>GRAZIE PER L’ATTENZIONE!</a:t>
            </a:r>
            <a:endParaRPr b="1" sz="3000">
              <a:latin typeface="Arial"/>
              <a:ea typeface="Arial"/>
              <a:cs typeface="Arial"/>
              <a:sym typeface="Arial"/>
            </a:endParaRPr>
          </a:p>
        </p:txBody>
      </p:sp>
      <p:sp>
        <p:nvSpPr>
          <p:cNvPr id="554" name="Google Shape;554;p15"/>
          <p:cNvSpPr txBox="1"/>
          <p:nvPr>
            <p:ph idx="12" type="sldNum"/>
          </p:nvPr>
        </p:nvSpPr>
        <p:spPr>
          <a:xfrm>
            <a:off x="8442942" y="51799"/>
            <a:ext cx="544814" cy="47625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900"/>
              <a:buNone/>
            </a:pPr>
            <a:fld id="{00000000-1234-1234-1234-123412341234}" type="slidenum">
              <a:rPr lang="en-GB"/>
              <a:t>‹#›</a:t>
            </a:fld>
            <a:endParaRPr/>
          </a:p>
        </p:txBody>
      </p:sp>
      <p:pic>
        <p:nvPicPr>
          <p:cNvPr id="555" name="Google Shape;555;p15"/>
          <p:cNvPicPr preferRelativeResize="0"/>
          <p:nvPr/>
        </p:nvPicPr>
        <p:blipFill rotWithShape="1">
          <a:blip r:embed="rId3">
            <a:alphaModFix/>
          </a:blip>
          <a:srcRect b="0" l="0" r="0" t="0"/>
          <a:stretch/>
        </p:blipFill>
        <p:spPr>
          <a:xfrm>
            <a:off x="1" y="3510240"/>
            <a:ext cx="9144000" cy="31242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9" name="Shape 559"/>
        <p:cNvGrpSpPr/>
        <p:nvPr/>
      </p:nvGrpSpPr>
      <p:grpSpPr>
        <a:xfrm>
          <a:off x="0" y="0"/>
          <a:ext cx="0" cy="0"/>
          <a:chOff x="0" y="0"/>
          <a:chExt cx="0" cy="0"/>
        </a:xfrm>
      </p:grpSpPr>
      <p:sp>
        <p:nvSpPr>
          <p:cNvPr id="560" name="Google Shape;560;g821cad1f05_0_20"/>
          <p:cNvSpPr txBox="1"/>
          <p:nvPr>
            <p:ph type="title"/>
          </p:nvPr>
        </p:nvSpPr>
        <p:spPr>
          <a:xfrm>
            <a:off x="1054885" y="1414624"/>
            <a:ext cx="7555800" cy="1209000"/>
          </a:xfrm>
          <a:prstGeom prst="rect">
            <a:avLst/>
          </a:prstGeom>
          <a:noFill/>
          <a:ln>
            <a:noFill/>
          </a:ln>
        </p:spPr>
        <p:txBody>
          <a:bodyPr anchorCtr="0" anchor="ctr" bIns="45700" lIns="91425" spcFirstLastPara="1" rIns="91425" wrap="square" tIns="45700">
            <a:noAutofit/>
          </a:bodyPr>
          <a:lstStyle/>
          <a:p>
            <a:pPr indent="0" lvl="0" marL="0" rtl="0" algn="l">
              <a:lnSpc>
                <a:spcPct val="70000"/>
              </a:lnSpc>
              <a:spcBef>
                <a:spcPts val="0"/>
              </a:spcBef>
              <a:spcAft>
                <a:spcPts val="0"/>
              </a:spcAft>
              <a:buSzPts val="1400"/>
              <a:buNone/>
            </a:pPr>
            <a:r>
              <a:rPr b="1" lang="en-GB" sz="3000">
                <a:latin typeface="Arial"/>
                <a:ea typeface="Arial"/>
                <a:cs typeface="Arial"/>
                <a:sym typeface="Arial"/>
              </a:rPr>
              <a:t>BACK UP SLIDES</a:t>
            </a:r>
            <a:endParaRPr b="1" sz="3000">
              <a:latin typeface="Arial"/>
              <a:ea typeface="Arial"/>
              <a:cs typeface="Arial"/>
              <a:sym typeface="Arial"/>
            </a:endParaRPr>
          </a:p>
        </p:txBody>
      </p:sp>
      <p:sp>
        <p:nvSpPr>
          <p:cNvPr id="561" name="Google Shape;561;g821cad1f05_0_20"/>
          <p:cNvSpPr txBox="1"/>
          <p:nvPr>
            <p:ph idx="12" type="sldNum"/>
          </p:nvPr>
        </p:nvSpPr>
        <p:spPr>
          <a:xfrm>
            <a:off x="8442942" y="51799"/>
            <a:ext cx="544800" cy="476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900"/>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6" name="Shape 566"/>
        <p:cNvGrpSpPr/>
        <p:nvPr/>
      </p:nvGrpSpPr>
      <p:grpSpPr>
        <a:xfrm>
          <a:off x="0" y="0"/>
          <a:ext cx="0" cy="0"/>
          <a:chOff x="0" y="0"/>
          <a:chExt cx="0" cy="0"/>
        </a:xfrm>
      </p:grpSpPr>
      <p:sp>
        <p:nvSpPr>
          <p:cNvPr id="567" name="Google Shape;567;g8b75df62ec_0_95"/>
          <p:cNvSpPr txBox="1"/>
          <p:nvPr>
            <p:ph idx="12" type="sldNum"/>
          </p:nvPr>
        </p:nvSpPr>
        <p:spPr>
          <a:xfrm>
            <a:off x="8442942" y="51799"/>
            <a:ext cx="544800" cy="476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900"/>
              <a:buNone/>
            </a:pPr>
            <a:fld id="{00000000-1234-1234-1234-123412341234}" type="slidenum">
              <a:rPr lang="en-GB"/>
              <a:t>‹#›</a:t>
            </a:fld>
            <a:endParaRPr/>
          </a:p>
        </p:txBody>
      </p:sp>
      <p:pic>
        <p:nvPicPr>
          <p:cNvPr id="568" name="Google Shape;568;g8b75df62ec_0_95"/>
          <p:cNvPicPr preferRelativeResize="0"/>
          <p:nvPr/>
        </p:nvPicPr>
        <p:blipFill rotWithShape="1">
          <a:blip r:embed="rId3">
            <a:alphaModFix/>
          </a:blip>
          <a:srcRect b="0" l="0" r="0" t="0"/>
          <a:stretch/>
        </p:blipFill>
        <p:spPr>
          <a:xfrm>
            <a:off x="2262825" y="530025"/>
            <a:ext cx="4294200" cy="2898975"/>
          </a:xfrm>
          <a:prstGeom prst="rect">
            <a:avLst/>
          </a:prstGeom>
          <a:noFill/>
          <a:ln>
            <a:noFill/>
          </a:ln>
        </p:spPr>
      </p:pic>
      <p:sp>
        <p:nvSpPr>
          <p:cNvPr id="569" name="Google Shape;569;g8b75df62ec_0_95"/>
          <p:cNvSpPr txBox="1"/>
          <p:nvPr>
            <p:ph type="title"/>
          </p:nvPr>
        </p:nvSpPr>
        <p:spPr>
          <a:xfrm>
            <a:off x="867848" y="-112536"/>
            <a:ext cx="7720500" cy="1209000"/>
          </a:xfrm>
          <a:prstGeom prst="rect">
            <a:avLst/>
          </a:prstGeom>
          <a:noFill/>
          <a:ln>
            <a:noFill/>
          </a:ln>
        </p:spPr>
        <p:txBody>
          <a:bodyPr anchorCtr="0" anchor="ctr" bIns="45700" lIns="91425" spcFirstLastPara="1" rIns="91425" wrap="square" tIns="45700">
            <a:noAutofit/>
          </a:bodyPr>
          <a:lstStyle/>
          <a:p>
            <a:pPr indent="0" lvl="0" marL="0" rtl="0" algn="l">
              <a:lnSpc>
                <a:spcPct val="70000"/>
              </a:lnSpc>
              <a:spcBef>
                <a:spcPts val="0"/>
              </a:spcBef>
              <a:spcAft>
                <a:spcPts val="0"/>
              </a:spcAft>
              <a:buSzPts val="1400"/>
              <a:buNone/>
            </a:pPr>
            <a:r>
              <a:rPr b="1" lang="en-GB" sz="2800">
                <a:latin typeface="Source Sans Pro"/>
                <a:ea typeface="Source Sans Pro"/>
                <a:cs typeface="Source Sans Pro"/>
                <a:sym typeface="Source Sans Pro"/>
              </a:rPr>
              <a:t>EU GREEN BATTERY PACKAGE: KEY POINTS</a:t>
            </a:r>
            <a:endParaRPr b="1" sz="2000">
              <a:latin typeface="Source Sans Pro"/>
              <a:ea typeface="Source Sans Pro"/>
              <a:cs typeface="Source Sans Pro"/>
              <a:sym typeface="Source Sans Pro"/>
            </a:endParaRPr>
          </a:p>
        </p:txBody>
      </p:sp>
      <p:sp>
        <p:nvSpPr>
          <p:cNvPr id="570" name="Google Shape;570;g8b75df62ec_0_95"/>
          <p:cNvSpPr txBox="1"/>
          <p:nvPr/>
        </p:nvSpPr>
        <p:spPr>
          <a:xfrm>
            <a:off x="717900" y="3230275"/>
            <a:ext cx="8269800" cy="3567000"/>
          </a:xfrm>
          <a:prstGeom prst="rect">
            <a:avLst/>
          </a:prstGeom>
          <a:noFill/>
          <a:ln>
            <a:noFill/>
          </a:ln>
        </p:spPr>
        <p:txBody>
          <a:bodyPr anchorCtr="0" anchor="t" bIns="45700" lIns="91425" spcFirstLastPara="1" rIns="91425" wrap="square" tIns="45700">
            <a:noAutofit/>
          </a:bodyPr>
          <a:lstStyle/>
          <a:p>
            <a:pPr indent="-381000" lvl="0" marL="342900" marR="0" rtl="0" algn="l">
              <a:lnSpc>
                <a:spcPct val="100000"/>
              </a:lnSpc>
              <a:spcBef>
                <a:spcPts val="0"/>
              </a:spcBef>
              <a:spcAft>
                <a:spcPts val="0"/>
              </a:spcAft>
              <a:buClr>
                <a:schemeClr val="dk1"/>
              </a:buClr>
              <a:buSzPts val="2400"/>
              <a:buFont typeface="Source Sans Pro"/>
              <a:buAutoNum type="arabicPeriod"/>
            </a:pPr>
            <a:r>
              <a:rPr b="0" i="0" lang="en-GB" sz="2400" u="none" cap="none" strike="noStrike">
                <a:solidFill>
                  <a:schemeClr val="dk1"/>
                </a:solidFill>
                <a:latin typeface="Source Sans Pro"/>
                <a:ea typeface="Source Sans Pro"/>
                <a:cs typeface="Source Sans Pro"/>
                <a:sym typeface="Source Sans Pro"/>
              </a:rPr>
              <a:t>A Ottobre 2020 è attesa la proposta della Commissione per il pacchetto Batterie. </a:t>
            </a:r>
            <a:endParaRPr b="0" i="0" sz="2000" u="none" cap="none" strike="noStrike">
              <a:solidFill>
                <a:srgbClr val="000000"/>
              </a:solidFill>
              <a:latin typeface="Arial"/>
              <a:ea typeface="Arial"/>
              <a:cs typeface="Arial"/>
              <a:sym typeface="Arial"/>
            </a:endParaRPr>
          </a:p>
          <a:p>
            <a:pPr indent="-381000" lvl="0" marL="342900" marR="0" rtl="0" algn="just">
              <a:lnSpc>
                <a:spcPct val="100000"/>
              </a:lnSpc>
              <a:spcBef>
                <a:spcPts val="0"/>
              </a:spcBef>
              <a:spcAft>
                <a:spcPts val="0"/>
              </a:spcAft>
              <a:buClr>
                <a:schemeClr val="dk1"/>
              </a:buClr>
              <a:buSzPts val="2400"/>
              <a:buFont typeface="Source Sans Pro"/>
              <a:buAutoNum type="arabicPeriod"/>
            </a:pPr>
            <a:r>
              <a:rPr b="0" i="0" lang="en-GB" sz="2400" u="none" cap="none" strike="noStrike">
                <a:solidFill>
                  <a:schemeClr val="dk1"/>
                </a:solidFill>
                <a:latin typeface="Source Sans Pro"/>
                <a:ea typeface="Source Sans Pro"/>
                <a:cs typeface="Source Sans Pro"/>
                <a:sym typeface="Source Sans Pro"/>
              </a:rPr>
              <a:t>Revisione Battery Directive: Fine Vita, riuso e riciclo</a:t>
            </a:r>
            <a:endParaRPr b="0" i="0" sz="2000" u="none" cap="none" strike="noStrike">
              <a:solidFill>
                <a:srgbClr val="000000"/>
              </a:solidFill>
              <a:latin typeface="Arial"/>
              <a:ea typeface="Arial"/>
              <a:cs typeface="Arial"/>
              <a:sym typeface="Arial"/>
            </a:endParaRPr>
          </a:p>
          <a:p>
            <a:pPr indent="-381000" lvl="0" marL="342900" marR="0" rtl="0" algn="l">
              <a:lnSpc>
                <a:spcPct val="100000"/>
              </a:lnSpc>
              <a:spcBef>
                <a:spcPts val="0"/>
              </a:spcBef>
              <a:spcAft>
                <a:spcPts val="0"/>
              </a:spcAft>
              <a:buClr>
                <a:schemeClr val="dk1"/>
              </a:buClr>
              <a:buSzPts val="2400"/>
              <a:buFont typeface="Source Sans Pro"/>
              <a:buAutoNum type="arabicPeriod"/>
            </a:pPr>
            <a:r>
              <a:rPr b="0" i="0" lang="en-GB" sz="2400" u="none" cap="none" strike="noStrike">
                <a:solidFill>
                  <a:schemeClr val="dk1"/>
                </a:solidFill>
                <a:latin typeface="Source Sans Pro"/>
                <a:ea typeface="Source Sans Pro"/>
                <a:cs typeface="Source Sans Pro"/>
                <a:sym typeface="Source Sans Pro"/>
              </a:rPr>
              <a:t>Strumenti regolatori per requisiti di sostenibilità e approvvigionamento responsabile delle risorse («inizio Vita»)</a:t>
            </a:r>
            <a:endParaRPr b="0" i="0" sz="2000" u="none" cap="none" strike="noStrike">
              <a:solidFill>
                <a:srgbClr val="000000"/>
              </a:solidFill>
              <a:latin typeface="Arial"/>
              <a:ea typeface="Arial"/>
              <a:cs typeface="Arial"/>
              <a:sym typeface="Arial"/>
            </a:endParaRPr>
          </a:p>
          <a:p>
            <a:pPr indent="-381000" lvl="0" marL="342900" marR="0" rtl="0" algn="l">
              <a:lnSpc>
                <a:spcPct val="100000"/>
              </a:lnSpc>
              <a:spcBef>
                <a:spcPts val="0"/>
              </a:spcBef>
              <a:spcAft>
                <a:spcPts val="0"/>
              </a:spcAft>
              <a:buClr>
                <a:schemeClr val="dk1"/>
              </a:buClr>
              <a:buSzPts val="2400"/>
              <a:buFont typeface="Source Sans Pro"/>
              <a:buAutoNum type="arabicPeriod"/>
            </a:pPr>
            <a:r>
              <a:rPr b="0" i="0" lang="en-GB" sz="2400" u="none" cap="none" strike="noStrike">
                <a:solidFill>
                  <a:schemeClr val="dk1"/>
                </a:solidFill>
                <a:latin typeface="Source Sans Pro"/>
                <a:ea typeface="Source Sans Pro"/>
                <a:cs typeface="Source Sans Pro"/>
                <a:sym typeface="Source Sans Pro"/>
              </a:rPr>
              <a:t>Le policy sulle batterie sono chiave per assicurare la leadership europea per la produzione di batterie sostenibili (minimo: Soglia di CO2 obbligatoria, seconda vita e riciclo metalli rari al 90%, standard sociali per il </a:t>
            </a:r>
            <a:r>
              <a:rPr b="0" i="1" lang="en-GB" sz="2400" u="none" cap="none" strike="noStrike">
                <a:solidFill>
                  <a:schemeClr val="dk1"/>
                </a:solidFill>
                <a:latin typeface="Source Sans Pro"/>
                <a:ea typeface="Source Sans Pro"/>
                <a:cs typeface="Source Sans Pro"/>
                <a:sym typeface="Source Sans Pro"/>
              </a:rPr>
              <a:t>mining</a:t>
            </a:r>
            <a:r>
              <a:rPr b="0" i="0" lang="en-GB" sz="2400" u="none" cap="none" strike="noStrike">
                <a:solidFill>
                  <a:schemeClr val="dk1"/>
                </a:solidFill>
                <a:latin typeface="Source Sans Pro"/>
                <a:ea typeface="Source Sans Pro"/>
                <a:cs typeface="Source Sans Pro"/>
                <a:sym typeface="Source Sans Pro"/>
              </a:rPr>
              <a:t>)</a:t>
            </a:r>
            <a:endParaRPr b="0" i="0" sz="20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5" name="Shape 575"/>
        <p:cNvGrpSpPr/>
        <p:nvPr/>
      </p:nvGrpSpPr>
      <p:grpSpPr>
        <a:xfrm>
          <a:off x="0" y="0"/>
          <a:ext cx="0" cy="0"/>
          <a:chOff x="0" y="0"/>
          <a:chExt cx="0" cy="0"/>
        </a:xfrm>
      </p:grpSpPr>
      <p:sp>
        <p:nvSpPr>
          <p:cNvPr id="576" name="Google Shape;576;g8b75df62ec_0_26"/>
          <p:cNvSpPr txBox="1"/>
          <p:nvPr>
            <p:ph type="title"/>
          </p:nvPr>
        </p:nvSpPr>
        <p:spPr>
          <a:xfrm>
            <a:off x="722376" y="172721"/>
            <a:ext cx="7555800" cy="1209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latin typeface="Source Sans Pro"/>
                <a:ea typeface="Source Sans Pro"/>
                <a:cs typeface="Source Sans Pro"/>
                <a:sym typeface="Source Sans Pro"/>
              </a:rPr>
              <a:t>Pacchetti ripresa post-covid a confronto</a:t>
            </a:r>
            <a:endParaRPr>
              <a:latin typeface="Source Sans Pro"/>
              <a:ea typeface="Source Sans Pro"/>
              <a:cs typeface="Source Sans Pro"/>
              <a:sym typeface="Source Sans Pro"/>
            </a:endParaRPr>
          </a:p>
        </p:txBody>
      </p:sp>
      <p:sp>
        <p:nvSpPr>
          <p:cNvPr id="577" name="Google Shape;577;g8b75df62ec_0_26"/>
          <p:cNvSpPr txBox="1"/>
          <p:nvPr>
            <p:ph idx="12" type="sldNum"/>
          </p:nvPr>
        </p:nvSpPr>
        <p:spPr>
          <a:xfrm>
            <a:off x="8442942"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GB"/>
              <a:t>‹#›</a:t>
            </a:fld>
            <a:endParaRPr/>
          </a:p>
        </p:txBody>
      </p:sp>
      <p:sp>
        <p:nvSpPr>
          <p:cNvPr id="578" name="Google Shape;578;g8b75df62ec_0_26"/>
          <p:cNvSpPr txBox="1"/>
          <p:nvPr>
            <p:ph idx="1" type="body"/>
          </p:nvPr>
        </p:nvSpPr>
        <p:spPr>
          <a:xfrm>
            <a:off x="475025" y="1381725"/>
            <a:ext cx="8050500" cy="4770600"/>
          </a:xfrm>
          <a:prstGeom prst="rect">
            <a:avLst/>
          </a:prstGeom>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360"/>
              </a:spcBef>
              <a:spcAft>
                <a:spcPts val="0"/>
              </a:spcAft>
              <a:buNone/>
            </a:pPr>
            <a:r>
              <a:rPr b="1" lang="en-GB" sz="2500"/>
              <a:t>ITALIA</a:t>
            </a:r>
            <a:endParaRPr b="1" sz="2500"/>
          </a:p>
          <a:p>
            <a:pPr indent="-387350" lvl="0" marL="457200" marR="0" rtl="0" algn="l">
              <a:lnSpc>
                <a:spcPct val="100000"/>
              </a:lnSpc>
              <a:spcBef>
                <a:spcPts val="360"/>
              </a:spcBef>
              <a:spcAft>
                <a:spcPts val="0"/>
              </a:spcAft>
              <a:buSzPts val="2500"/>
              <a:buChar char="-"/>
            </a:pPr>
            <a:r>
              <a:rPr lang="en-GB" sz="2500"/>
              <a:t>Prestito a FCA di 6,3 miliardi euro senza alcun condizionamento ambientale o di rilocalizzazione della produzione</a:t>
            </a:r>
            <a:endParaRPr sz="2500"/>
          </a:p>
          <a:p>
            <a:pPr indent="-387350" lvl="0" marL="457200" marR="0" rtl="0" algn="l">
              <a:lnSpc>
                <a:spcPct val="100000"/>
              </a:lnSpc>
              <a:spcBef>
                <a:spcPts val="0"/>
              </a:spcBef>
              <a:spcAft>
                <a:spcPts val="0"/>
              </a:spcAft>
              <a:buSzPts val="2500"/>
              <a:buChar char="-"/>
            </a:pPr>
            <a:r>
              <a:rPr lang="en-GB" sz="2500"/>
              <a:t>Nessun piano industriale (EBA? )</a:t>
            </a:r>
            <a:endParaRPr sz="2500"/>
          </a:p>
          <a:p>
            <a:pPr indent="-387350" lvl="0" marL="457200" marR="0" rtl="0" algn="l">
              <a:lnSpc>
                <a:spcPct val="100000"/>
              </a:lnSpc>
              <a:spcBef>
                <a:spcPts val="0"/>
              </a:spcBef>
              <a:spcAft>
                <a:spcPts val="0"/>
              </a:spcAft>
              <a:buSzPts val="2500"/>
              <a:buChar char="-"/>
            </a:pPr>
            <a:r>
              <a:rPr lang="en-GB" sz="2500"/>
              <a:t>Infrastructure: only incentives via the 110% ecobonus for installing residential wallbox</a:t>
            </a:r>
            <a:endParaRPr sz="2500"/>
          </a:p>
          <a:p>
            <a:pPr indent="-387350" lvl="0" marL="457200" marR="0" rtl="0" algn="l">
              <a:lnSpc>
                <a:spcPct val="100000"/>
              </a:lnSpc>
              <a:spcBef>
                <a:spcPts val="0"/>
              </a:spcBef>
              <a:spcAft>
                <a:spcPts val="0"/>
              </a:spcAft>
              <a:buSzPts val="2500"/>
              <a:buChar char="-"/>
            </a:pPr>
            <a:r>
              <a:rPr lang="en-GB" sz="2500"/>
              <a:t>Proposta incentivazione auto fossili</a:t>
            </a:r>
            <a:endParaRPr sz="25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3" name="Shape 583"/>
        <p:cNvGrpSpPr/>
        <p:nvPr/>
      </p:nvGrpSpPr>
      <p:grpSpPr>
        <a:xfrm>
          <a:off x="0" y="0"/>
          <a:ext cx="0" cy="0"/>
          <a:chOff x="0" y="0"/>
          <a:chExt cx="0" cy="0"/>
        </a:xfrm>
      </p:grpSpPr>
      <p:sp>
        <p:nvSpPr>
          <p:cNvPr id="584" name="Google Shape;584;g8b75df62ec_0_123"/>
          <p:cNvSpPr txBox="1"/>
          <p:nvPr>
            <p:ph type="title"/>
          </p:nvPr>
        </p:nvSpPr>
        <p:spPr>
          <a:xfrm>
            <a:off x="722376" y="172721"/>
            <a:ext cx="7555800" cy="1209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Costi auto elettriche </a:t>
            </a:r>
            <a:endParaRPr/>
          </a:p>
        </p:txBody>
      </p:sp>
      <p:sp>
        <p:nvSpPr>
          <p:cNvPr id="585" name="Google Shape;585;g8b75df62ec_0_123"/>
          <p:cNvSpPr txBox="1"/>
          <p:nvPr>
            <p:ph idx="1" type="body"/>
          </p:nvPr>
        </p:nvSpPr>
        <p:spPr>
          <a:xfrm>
            <a:off x="714474" y="1600200"/>
            <a:ext cx="7535400" cy="4171200"/>
          </a:xfrm>
          <a:prstGeom prst="rect">
            <a:avLst/>
          </a:prstGeom>
        </p:spPr>
        <p:txBody>
          <a:bodyPr anchorCtr="0" anchor="t" bIns="45700" lIns="91425" spcFirstLastPara="1" rIns="91425" wrap="square" tIns="45700">
            <a:noAutofit/>
          </a:bodyPr>
          <a:lstStyle/>
          <a:p>
            <a:pPr indent="-333375" lvl="0" marL="457200" rtl="0" algn="l">
              <a:lnSpc>
                <a:spcPct val="171429"/>
              </a:lnSpc>
              <a:spcBef>
                <a:spcPts val="0"/>
              </a:spcBef>
              <a:spcAft>
                <a:spcPts val="0"/>
              </a:spcAft>
              <a:buClr>
                <a:schemeClr val="dk1"/>
              </a:buClr>
              <a:buSzPts val="1650"/>
              <a:buFont typeface="Arial"/>
              <a:buAutoNum type="arabicPeriod"/>
            </a:pPr>
            <a:r>
              <a:rPr lang="en-GB" sz="1650">
                <a:solidFill>
                  <a:schemeClr val="dk1"/>
                </a:solidFill>
                <a:highlight>
                  <a:srgbClr val="FFFFFF"/>
                </a:highlight>
                <a:latin typeface="Arial"/>
                <a:ea typeface="Arial"/>
                <a:cs typeface="Arial"/>
                <a:sym typeface="Arial"/>
              </a:rPr>
              <a:t>Smart ForTwo da € 23.920;</a:t>
            </a:r>
            <a:endParaRPr sz="1650">
              <a:solidFill>
                <a:schemeClr val="dk1"/>
              </a:solidFill>
              <a:highlight>
                <a:srgbClr val="FFFFFF"/>
              </a:highlight>
              <a:latin typeface="Arial"/>
              <a:ea typeface="Arial"/>
              <a:cs typeface="Arial"/>
              <a:sym typeface="Arial"/>
            </a:endParaRPr>
          </a:p>
          <a:p>
            <a:pPr indent="-333375" lvl="0" marL="457200" rtl="0" algn="l">
              <a:lnSpc>
                <a:spcPct val="171429"/>
              </a:lnSpc>
              <a:spcBef>
                <a:spcPts val="0"/>
              </a:spcBef>
              <a:spcAft>
                <a:spcPts val="0"/>
              </a:spcAft>
              <a:buClr>
                <a:schemeClr val="dk1"/>
              </a:buClr>
              <a:buSzPts val="1650"/>
              <a:buFont typeface="Arial"/>
              <a:buAutoNum type="arabicPeriod"/>
            </a:pPr>
            <a:r>
              <a:rPr lang="en-GB" sz="1650">
                <a:solidFill>
                  <a:schemeClr val="dk1"/>
                </a:solidFill>
                <a:highlight>
                  <a:srgbClr val="FFFFFF"/>
                </a:highlight>
                <a:latin typeface="Arial"/>
                <a:ea typeface="Arial"/>
                <a:cs typeface="Arial"/>
                <a:sym typeface="Arial"/>
              </a:rPr>
              <a:t>Smart ForFour da € 24.656;</a:t>
            </a:r>
            <a:endParaRPr sz="1650">
              <a:solidFill>
                <a:schemeClr val="dk1"/>
              </a:solidFill>
              <a:highlight>
                <a:srgbClr val="FFFFFF"/>
              </a:highlight>
              <a:latin typeface="Arial"/>
              <a:ea typeface="Arial"/>
              <a:cs typeface="Arial"/>
              <a:sym typeface="Arial"/>
            </a:endParaRPr>
          </a:p>
          <a:p>
            <a:pPr indent="-333375" lvl="0" marL="457200" rtl="0" algn="l">
              <a:lnSpc>
                <a:spcPct val="171429"/>
              </a:lnSpc>
              <a:spcBef>
                <a:spcPts val="0"/>
              </a:spcBef>
              <a:spcAft>
                <a:spcPts val="0"/>
              </a:spcAft>
              <a:buClr>
                <a:schemeClr val="dk1"/>
              </a:buClr>
              <a:buSzPts val="1650"/>
              <a:buFont typeface="Arial"/>
              <a:buAutoNum type="arabicPeriod"/>
            </a:pPr>
            <a:r>
              <a:rPr lang="en-GB" sz="1650">
                <a:solidFill>
                  <a:schemeClr val="dk1"/>
                </a:solidFill>
                <a:highlight>
                  <a:srgbClr val="FFFFFF"/>
                </a:highlight>
                <a:latin typeface="Arial"/>
                <a:ea typeface="Arial"/>
                <a:cs typeface="Arial"/>
                <a:sym typeface="Arial"/>
              </a:rPr>
              <a:t>Renault Zoe da € 26.300;</a:t>
            </a:r>
            <a:endParaRPr sz="1650">
              <a:solidFill>
                <a:schemeClr val="dk1"/>
              </a:solidFill>
              <a:highlight>
                <a:srgbClr val="FFFFFF"/>
              </a:highlight>
              <a:latin typeface="Arial"/>
              <a:ea typeface="Arial"/>
              <a:cs typeface="Arial"/>
              <a:sym typeface="Arial"/>
            </a:endParaRPr>
          </a:p>
          <a:p>
            <a:pPr indent="-333375" lvl="0" marL="457200" rtl="0" algn="l">
              <a:lnSpc>
                <a:spcPct val="171429"/>
              </a:lnSpc>
              <a:spcBef>
                <a:spcPts val="0"/>
              </a:spcBef>
              <a:spcAft>
                <a:spcPts val="0"/>
              </a:spcAft>
              <a:buClr>
                <a:schemeClr val="dk1"/>
              </a:buClr>
              <a:buSzPts val="1650"/>
              <a:buFont typeface="Arial"/>
              <a:buAutoNum type="arabicPeriod"/>
            </a:pPr>
            <a:r>
              <a:rPr lang="en-GB" sz="1650">
                <a:solidFill>
                  <a:schemeClr val="dk1"/>
                </a:solidFill>
                <a:highlight>
                  <a:srgbClr val="FFFFFF"/>
                </a:highlight>
                <a:latin typeface="Arial"/>
                <a:ea typeface="Arial"/>
                <a:cs typeface="Arial"/>
                <a:sym typeface="Arial"/>
              </a:rPr>
              <a:t>Volkswagen E-Up da € 28.100;</a:t>
            </a:r>
            <a:endParaRPr sz="1650">
              <a:solidFill>
                <a:schemeClr val="dk1"/>
              </a:solidFill>
              <a:highlight>
                <a:srgbClr val="FFFFFF"/>
              </a:highlight>
              <a:latin typeface="Arial"/>
              <a:ea typeface="Arial"/>
              <a:cs typeface="Arial"/>
              <a:sym typeface="Arial"/>
            </a:endParaRPr>
          </a:p>
          <a:p>
            <a:pPr indent="-333375" lvl="0" marL="457200" rtl="0" algn="l">
              <a:lnSpc>
                <a:spcPct val="171429"/>
              </a:lnSpc>
              <a:spcBef>
                <a:spcPts val="0"/>
              </a:spcBef>
              <a:spcAft>
                <a:spcPts val="0"/>
              </a:spcAft>
              <a:buClr>
                <a:schemeClr val="dk1"/>
              </a:buClr>
              <a:buSzPts val="1650"/>
              <a:buFont typeface="Arial"/>
              <a:buAutoNum type="arabicPeriod"/>
            </a:pPr>
            <a:r>
              <a:rPr lang="en-GB" sz="1650">
                <a:solidFill>
                  <a:schemeClr val="dk1"/>
                </a:solidFill>
                <a:highlight>
                  <a:srgbClr val="FFFFFF"/>
                </a:highlight>
                <a:latin typeface="Arial"/>
                <a:ea typeface="Arial"/>
                <a:cs typeface="Arial"/>
                <a:sym typeface="Arial"/>
              </a:rPr>
              <a:t>Peugeot iOn da € 28.151;</a:t>
            </a:r>
            <a:endParaRPr sz="1650">
              <a:solidFill>
                <a:schemeClr val="dk1"/>
              </a:solidFill>
              <a:highlight>
                <a:srgbClr val="FFFFFF"/>
              </a:highlight>
              <a:latin typeface="Arial"/>
              <a:ea typeface="Arial"/>
              <a:cs typeface="Arial"/>
              <a:sym typeface="Arial"/>
            </a:endParaRPr>
          </a:p>
          <a:p>
            <a:pPr indent="-333375" lvl="0" marL="457200" rtl="0" algn="l">
              <a:lnSpc>
                <a:spcPct val="171429"/>
              </a:lnSpc>
              <a:spcBef>
                <a:spcPts val="0"/>
              </a:spcBef>
              <a:spcAft>
                <a:spcPts val="0"/>
              </a:spcAft>
              <a:buClr>
                <a:schemeClr val="dk1"/>
              </a:buClr>
              <a:buSzPts val="1650"/>
              <a:buFont typeface="Arial"/>
              <a:buAutoNum type="arabicPeriod"/>
            </a:pPr>
            <a:r>
              <a:rPr lang="en-GB" sz="1650">
                <a:solidFill>
                  <a:schemeClr val="dk1"/>
                </a:solidFill>
                <a:highlight>
                  <a:srgbClr val="FFFFFF"/>
                </a:highlight>
                <a:latin typeface="Arial"/>
                <a:ea typeface="Arial"/>
                <a:cs typeface="Arial"/>
                <a:sym typeface="Arial"/>
              </a:rPr>
              <a:t>Mitsubishi i-MiEV da € 29.900;</a:t>
            </a:r>
            <a:endParaRPr sz="1650">
              <a:solidFill>
                <a:schemeClr val="dk1"/>
              </a:solidFill>
              <a:highlight>
                <a:srgbClr val="FFFFFF"/>
              </a:highlight>
              <a:latin typeface="Arial"/>
              <a:ea typeface="Arial"/>
              <a:cs typeface="Arial"/>
              <a:sym typeface="Arial"/>
            </a:endParaRPr>
          </a:p>
          <a:p>
            <a:pPr indent="-333375" lvl="0" marL="457200" rtl="0" algn="l">
              <a:lnSpc>
                <a:spcPct val="171429"/>
              </a:lnSpc>
              <a:spcBef>
                <a:spcPts val="0"/>
              </a:spcBef>
              <a:spcAft>
                <a:spcPts val="0"/>
              </a:spcAft>
              <a:buClr>
                <a:schemeClr val="dk1"/>
              </a:buClr>
              <a:buSzPts val="1650"/>
              <a:buFont typeface="Arial"/>
              <a:buAutoNum type="arabicPeriod"/>
            </a:pPr>
            <a:r>
              <a:rPr lang="en-GB" sz="1650">
                <a:solidFill>
                  <a:schemeClr val="dk1"/>
                </a:solidFill>
                <a:highlight>
                  <a:srgbClr val="FFFFFF"/>
                </a:highlight>
                <a:latin typeface="Arial"/>
                <a:ea typeface="Arial"/>
                <a:cs typeface="Arial"/>
                <a:sym typeface="Arial"/>
              </a:rPr>
              <a:t>Citroen C-Zero da € 30.741;</a:t>
            </a:r>
            <a:endParaRPr sz="1650">
              <a:solidFill>
                <a:schemeClr val="dk1"/>
              </a:solidFill>
              <a:highlight>
                <a:srgbClr val="FFFFFF"/>
              </a:highlight>
              <a:latin typeface="Arial"/>
              <a:ea typeface="Arial"/>
              <a:cs typeface="Arial"/>
              <a:sym typeface="Arial"/>
            </a:endParaRPr>
          </a:p>
          <a:p>
            <a:pPr indent="-333375" lvl="0" marL="457200" rtl="0" algn="l">
              <a:lnSpc>
                <a:spcPct val="171429"/>
              </a:lnSpc>
              <a:spcBef>
                <a:spcPts val="0"/>
              </a:spcBef>
              <a:spcAft>
                <a:spcPts val="0"/>
              </a:spcAft>
              <a:buClr>
                <a:schemeClr val="dk1"/>
              </a:buClr>
              <a:buSzPts val="1650"/>
              <a:buFont typeface="Arial"/>
              <a:buAutoNum type="arabicPeriod"/>
            </a:pPr>
            <a:r>
              <a:rPr lang="en-GB" sz="1650">
                <a:solidFill>
                  <a:schemeClr val="dk1"/>
                </a:solidFill>
                <a:highlight>
                  <a:srgbClr val="FFFFFF"/>
                </a:highlight>
                <a:latin typeface="Arial"/>
                <a:ea typeface="Arial"/>
                <a:cs typeface="Arial"/>
                <a:sym typeface="Arial"/>
              </a:rPr>
              <a:t>Nissan Leaf da € 34.370;</a:t>
            </a:r>
            <a:endParaRPr sz="1650">
              <a:solidFill>
                <a:schemeClr val="dk1"/>
              </a:solidFill>
              <a:highlight>
                <a:srgbClr val="FFFFFF"/>
              </a:highlight>
              <a:latin typeface="Arial"/>
              <a:ea typeface="Arial"/>
              <a:cs typeface="Arial"/>
              <a:sym typeface="Arial"/>
            </a:endParaRPr>
          </a:p>
          <a:p>
            <a:pPr indent="-333375" lvl="0" marL="457200" rtl="0" algn="l">
              <a:lnSpc>
                <a:spcPct val="171429"/>
              </a:lnSpc>
              <a:spcBef>
                <a:spcPts val="0"/>
              </a:spcBef>
              <a:spcAft>
                <a:spcPts val="0"/>
              </a:spcAft>
              <a:buClr>
                <a:schemeClr val="dk1"/>
              </a:buClr>
              <a:buSzPts val="1650"/>
              <a:buFont typeface="Arial"/>
              <a:buAutoNum type="arabicPeriod"/>
            </a:pPr>
            <a:r>
              <a:rPr lang="en-GB" sz="1650">
                <a:solidFill>
                  <a:schemeClr val="dk1"/>
                </a:solidFill>
                <a:highlight>
                  <a:srgbClr val="FFFFFF"/>
                </a:highlight>
                <a:latin typeface="Arial"/>
                <a:ea typeface="Arial"/>
                <a:cs typeface="Arial"/>
                <a:sym typeface="Arial"/>
              </a:rPr>
              <a:t>Hyundai Ioniq da € 37.150;</a:t>
            </a:r>
            <a:endParaRPr sz="1650">
              <a:solidFill>
                <a:schemeClr val="dk1"/>
              </a:solidFill>
              <a:highlight>
                <a:srgbClr val="FFFFFF"/>
              </a:highlight>
              <a:latin typeface="Arial"/>
              <a:ea typeface="Arial"/>
              <a:cs typeface="Arial"/>
              <a:sym typeface="Arial"/>
            </a:endParaRPr>
          </a:p>
          <a:p>
            <a:pPr indent="-333375" lvl="0" marL="457200" rtl="0" algn="l">
              <a:lnSpc>
                <a:spcPct val="171429"/>
              </a:lnSpc>
              <a:spcBef>
                <a:spcPts val="0"/>
              </a:spcBef>
              <a:spcAft>
                <a:spcPts val="0"/>
              </a:spcAft>
              <a:buClr>
                <a:schemeClr val="dk1"/>
              </a:buClr>
              <a:buSzPts val="1650"/>
              <a:buFont typeface="Arial"/>
              <a:buAutoNum type="arabicPeriod"/>
            </a:pPr>
            <a:r>
              <a:rPr lang="en-GB" sz="1650">
                <a:solidFill>
                  <a:schemeClr val="dk1"/>
                </a:solidFill>
                <a:highlight>
                  <a:srgbClr val="FFFFFF"/>
                </a:highlight>
                <a:latin typeface="Arial"/>
                <a:ea typeface="Arial"/>
                <a:cs typeface="Arial"/>
                <a:sym typeface="Arial"/>
              </a:rPr>
              <a:t>BMW i3 da € 39.150.</a:t>
            </a:r>
            <a:endParaRPr sz="1650">
              <a:solidFill>
                <a:schemeClr val="dk1"/>
              </a:solidFill>
              <a:highlight>
                <a:srgbClr val="FFFFFF"/>
              </a:highlight>
              <a:latin typeface="Arial"/>
              <a:ea typeface="Arial"/>
              <a:cs typeface="Arial"/>
              <a:sym typeface="Arial"/>
            </a:endParaRPr>
          </a:p>
          <a:p>
            <a:pPr indent="0" lvl="0" marL="0" rtl="0" algn="l">
              <a:spcBef>
                <a:spcPts val="2100"/>
              </a:spcBef>
              <a:spcAft>
                <a:spcPts val="0"/>
              </a:spcAft>
              <a:buNone/>
            </a:pPr>
            <a:r>
              <a:t/>
            </a:r>
            <a:endParaRPr/>
          </a:p>
        </p:txBody>
      </p:sp>
      <p:sp>
        <p:nvSpPr>
          <p:cNvPr id="586" name="Google Shape;586;g8b75df62ec_0_123"/>
          <p:cNvSpPr txBox="1"/>
          <p:nvPr>
            <p:ph idx="12" type="sldNum"/>
          </p:nvPr>
        </p:nvSpPr>
        <p:spPr>
          <a:xfrm>
            <a:off x="8442942"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900"/>
              <a:buFont typeface="Arial"/>
              <a:buNone/>
            </a:pPr>
            <a:fld id="{00000000-1234-1234-1234-123412341234}" type="slidenum">
              <a:rPr lang="en-GB"/>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1" name="Shape 591"/>
        <p:cNvGrpSpPr/>
        <p:nvPr/>
      </p:nvGrpSpPr>
      <p:grpSpPr>
        <a:xfrm>
          <a:off x="0" y="0"/>
          <a:ext cx="0" cy="0"/>
          <a:chOff x="0" y="0"/>
          <a:chExt cx="0" cy="0"/>
        </a:xfrm>
      </p:grpSpPr>
      <p:sp>
        <p:nvSpPr>
          <p:cNvPr id="592" name="Google Shape;592;g8b75df62ec_0_143"/>
          <p:cNvSpPr txBox="1"/>
          <p:nvPr>
            <p:ph type="title"/>
          </p:nvPr>
        </p:nvSpPr>
        <p:spPr>
          <a:xfrm>
            <a:off x="804461" y="82784"/>
            <a:ext cx="7555800" cy="1209000"/>
          </a:xfrm>
          <a:prstGeom prst="rect">
            <a:avLst/>
          </a:prstGeom>
          <a:noFill/>
          <a:ln>
            <a:noFill/>
          </a:ln>
        </p:spPr>
        <p:txBody>
          <a:bodyPr anchorCtr="0" anchor="ctr" bIns="45700" lIns="91425" spcFirstLastPara="1" rIns="91425" wrap="square" tIns="45700">
            <a:noAutofit/>
          </a:bodyPr>
          <a:lstStyle/>
          <a:p>
            <a:pPr indent="0" lvl="0" marL="0" rtl="0" algn="l">
              <a:lnSpc>
                <a:spcPct val="70000"/>
              </a:lnSpc>
              <a:spcBef>
                <a:spcPts val="0"/>
              </a:spcBef>
              <a:spcAft>
                <a:spcPts val="0"/>
              </a:spcAft>
              <a:buSzPts val="1400"/>
              <a:buNone/>
            </a:pPr>
            <a:r>
              <a:rPr b="1" lang="en-GB" sz="3000">
                <a:latin typeface="Source Sans Pro"/>
                <a:ea typeface="Source Sans Pro"/>
                <a:cs typeface="Source Sans Pro"/>
                <a:sym typeface="Source Sans Pro"/>
              </a:rPr>
              <a:t>EVOLUZIONE DEGLI STANDARD EUROPEI DI CO2 DELLE AUTO</a:t>
            </a:r>
            <a:endParaRPr b="1" sz="3000">
              <a:latin typeface="Source Sans Pro"/>
              <a:ea typeface="Source Sans Pro"/>
              <a:cs typeface="Source Sans Pro"/>
              <a:sym typeface="Source Sans Pro"/>
            </a:endParaRPr>
          </a:p>
          <a:p>
            <a:pPr indent="0" lvl="0" marL="0" rtl="0" algn="l">
              <a:lnSpc>
                <a:spcPct val="70000"/>
              </a:lnSpc>
              <a:spcBef>
                <a:spcPts val="0"/>
              </a:spcBef>
              <a:spcAft>
                <a:spcPts val="0"/>
              </a:spcAft>
              <a:buSzPts val="1400"/>
              <a:buNone/>
            </a:pPr>
            <a:r>
              <a:t/>
            </a:r>
            <a:endParaRPr b="1" sz="3000">
              <a:latin typeface="Source Sans Pro"/>
              <a:ea typeface="Source Sans Pro"/>
              <a:cs typeface="Source Sans Pro"/>
              <a:sym typeface="Source Sans Pro"/>
            </a:endParaRPr>
          </a:p>
        </p:txBody>
      </p:sp>
      <p:grpSp>
        <p:nvGrpSpPr>
          <p:cNvPr id="593" name="Google Shape;593;g8b75df62ec_0_143"/>
          <p:cNvGrpSpPr/>
          <p:nvPr/>
        </p:nvGrpSpPr>
        <p:grpSpPr>
          <a:xfrm>
            <a:off x="579928" y="1989562"/>
            <a:ext cx="8117166" cy="3515803"/>
            <a:chOff x="112384" y="663505"/>
            <a:chExt cx="8117166" cy="3515803"/>
          </a:xfrm>
        </p:grpSpPr>
        <p:sp>
          <p:nvSpPr>
            <p:cNvPr id="594" name="Google Shape;594;g8b75df62ec_0_143"/>
            <p:cNvSpPr/>
            <p:nvPr/>
          </p:nvSpPr>
          <p:spPr>
            <a:xfrm rot="5400000">
              <a:off x="268440" y="1185704"/>
              <a:ext cx="477900" cy="544200"/>
            </a:xfrm>
            <a:prstGeom prst="bentUpArrow">
              <a:avLst>
                <a:gd fmla="val 32840" name="adj1"/>
                <a:gd fmla="val 25000" name="adj2"/>
                <a:gd fmla="val 35780" name="adj3"/>
              </a:avLst>
            </a:prstGeom>
            <a:solidFill>
              <a:srgbClr val="BADBF7"/>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5" name="Google Shape;595;g8b75df62ec_0_143"/>
            <p:cNvSpPr/>
            <p:nvPr/>
          </p:nvSpPr>
          <p:spPr>
            <a:xfrm>
              <a:off x="112384" y="663505"/>
              <a:ext cx="804600" cy="563100"/>
            </a:xfrm>
            <a:prstGeom prst="roundRect">
              <a:avLst>
                <a:gd fmla="val 16670" name="adj"/>
              </a:avLst>
            </a:prstGeom>
            <a:solidFill>
              <a:srgbClr val="303099"/>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6" name="Google Shape;596;g8b75df62ec_0_143"/>
            <p:cNvSpPr txBox="1"/>
            <p:nvPr/>
          </p:nvSpPr>
          <p:spPr>
            <a:xfrm>
              <a:off x="139883" y="691004"/>
              <a:ext cx="749700" cy="50820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1998-08</a:t>
              </a:r>
              <a:endParaRPr b="0" i="0" sz="1800" u="none" cap="none" strike="noStrike">
                <a:solidFill>
                  <a:schemeClr val="lt1"/>
                </a:solidFill>
                <a:latin typeface="Arial"/>
                <a:ea typeface="Arial"/>
                <a:cs typeface="Arial"/>
                <a:sym typeface="Arial"/>
              </a:endParaRPr>
            </a:p>
          </p:txBody>
        </p:sp>
        <p:sp>
          <p:nvSpPr>
            <p:cNvPr id="597" name="Google Shape;597;g8b75df62ec_0_143"/>
            <p:cNvSpPr/>
            <p:nvPr/>
          </p:nvSpPr>
          <p:spPr>
            <a:xfrm>
              <a:off x="933514" y="727980"/>
              <a:ext cx="2472000" cy="45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8" name="Google Shape;598;g8b75df62ec_0_143"/>
            <p:cNvSpPr txBox="1"/>
            <p:nvPr/>
          </p:nvSpPr>
          <p:spPr>
            <a:xfrm>
              <a:off x="933514" y="727980"/>
              <a:ext cx="2472000" cy="455100"/>
            </a:xfrm>
            <a:prstGeom prst="rect">
              <a:avLst/>
            </a:prstGeom>
            <a:noFill/>
            <a:ln>
              <a:noFill/>
            </a:ln>
          </p:spPr>
          <p:txBody>
            <a:bodyPr anchorCtr="0" anchor="ctr" bIns="68575" lIns="68575" spcFirstLastPara="1" rIns="68575" wrap="square" tIns="68575">
              <a:noAutofit/>
            </a:bodyPr>
            <a:lstStyle/>
            <a:p>
              <a:pPr indent="-171450" lvl="1" marL="171450" marR="0" rtl="0" algn="l">
                <a:lnSpc>
                  <a:spcPct val="90000"/>
                </a:lnSpc>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Voluntary agreement (1.3%)</a:t>
              </a:r>
              <a:endParaRPr b="0" i="0" sz="1800" u="none" cap="none" strike="noStrike">
                <a:solidFill>
                  <a:schemeClr val="dk1"/>
                </a:solidFill>
                <a:latin typeface="Arial"/>
                <a:ea typeface="Arial"/>
                <a:cs typeface="Arial"/>
                <a:sym typeface="Arial"/>
              </a:endParaRPr>
            </a:p>
            <a:p>
              <a:pPr indent="-171450" lvl="1" marL="171450" marR="0" rtl="0" algn="l">
                <a:lnSpc>
                  <a:spcPct val="90000"/>
                </a:lnSpc>
                <a:spcBef>
                  <a:spcPts val="27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Failed and discredited</a:t>
              </a:r>
              <a:endParaRPr b="0" i="0" sz="1800" u="none" cap="none" strike="noStrike">
                <a:solidFill>
                  <a:schemeClr val="dk1"/>
                </a:solidFill>
                <a:latin typeface="Arial"/>
                <a:ea typeface="Arial"/>
                <a:cs typeface="Arial"/>
                <a:sym typeface="Arial"/>
              </a:endParaRPr>
            </a:p>
          </p:txBody>
        </p:sp>
        <p:sp>
          <p:nvSpPr>
            <p:cNvPr id="599" name="Google Shape;599;g8b75df62ec_0_143"/>
            <p:cNvSpPr/>
            <p:nvPr/>
          </p:nvSpPr>
          <p:spPr>
            <a:xfrm rot="5400000">
              <a:off x="963479" y="2000580"/>
              <a:ext cx="477900" cy="544200"/>
            </a:xfrm>
            <a:prstGeom prst="bentUpArrow">
              <a:avLst>
                <a:gd fmla="val 32840" name="adj1"/>
                <a:gd fmla="val 25000" name="adj2"/>
                <a:gd fmla="val 35780" name="adj3"/>
              </a:avLst>
            </a:prstGeom>
            <a:solidFill>
              <a:srgbClr val="CAD8F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0" name="Google Shape;600;g8b75df62ec_0_143"/>
            <p:cNvSpPr/>
            <p:nvPr/>
          </p:nvSpPr>
          <p:spPr>
            <a:xfrm>
              <a:off x="870509" y="1407710"/>
              <a:ext cx="804600" cy="563100"/>
            </a:xfrm>
            <a:prstGeom prst="roundRect">
              <a:avLst>
                <a:gd fmla="val 16670" name="adj"/>
              </a:avLst>
            </a:prstGeom>
            <a:solidFill>
              <a:srgbClr val="7030A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1" name="Google Shape;601;g8b75df62ec_0_143"/>
            <p:cNvSpPr txBox="1"/>
            <p:nvPr/>
          </p:nvSpPr>
          <p:spPr>
            <a:xfrm>
              <a:off x="898008" y="1435209"/>
              <a:ext cx="749700" cy="50820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2008-15</a:t>
              </a:r>
              <a:endParaRPr b="0" i="0" sz="1800" u="none" cap="none" strike="noStrike">
                <a:solidFill>
                  <a:schemeClr val="lt1"/>
                </a:solidFill>
                <a:latin typeface="Arial"/>
                <a:ea typeface="Arial"/>
                <a:cs typeface="Arial"/>
                <a:sym typeface="Arial"/>
              </a:endParaRPr>
            </a:p>
          </p:txBody>
        </p:sp>
        <p:sp>
          <p:nvSpPr>
            <p:cNvPr id="602" name="Google Shape;602;g8b75df62ec_0_143"/>
            <p:cNvSpPr/>
            <p:nvPr/>
          </p:nvSpPr>
          <p:spPr>
            <a:xfrm>
              <a:off x="2069606" y="1501813"/>
              <a:ext cx="2328000" cy="45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3" name="Google Shape;603;g8b75df62ec_0_143"/>
            <p:cNvSpPr txBox="1"/>
            <p:nvPr/>
          </p:nvSpPr>
          <p:spPr>
            <a:xfrm>
              <a:off x="2069606" y="1501813"/>
              <a:ext cx="2328000" cy="455100"/>
            </a:xfrm>
            <a:prstGeom prst="rect">
              <a:avLst/>
            </a:prstGeom>
            <a:noFill/>
            <a:ln>
              <a:noFill/>
            </a:ln>
          </p:spPr>
          <p:txBody>
            <a:bodyPr anchorCtr="0" anchor="ctr" bIns="68575" lIns="68575" spcFirstLastPara="1" rIns="68575" wrap="square" tIns="68575">
              <a:noAutofit/>
            </a:bodyPr>
            <a:lstStyle/>
            <a:p>
              <a:pPr indent="-171450" lvl="1" marL="171450" marR="0" rtl="0" algn="l">
                <a:lnSpc>
                  <a:spcPct val="90000"/>
                </a:lnSpc>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130g/km 2015, (3.9% pa)</a:t>
              </a:r>
              <a:endParaRPr b="0" i="0" sz="1800" u="none" cap="none" strike="noStrike">
                <a:solidFill>
                  <a:schemeClr val="dk1"/>
                </a:solidFill>
                <a:latin typeface="Arial"/>
                <a:ea typeface="Arial"/>
                <a:cs typeface="Arial"/>
                <a:sym typeface="Arial"/>
              </a:endParaRPr>
            </a:p>
            <a:p>
              <a:pPr indent="-171450" lvl="1" marL="171450" marR="0" rtl="0" algn="l">
                <a:lnSpc>
                  <a:spcPct val="90000"/>
                </a:lnSpc>
                <a:spcBef>
                  <a:spcPts val="27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Overachieved</a:t>
              </a:r>
              <a:endParaRPr b="0" i="0" sz="1800" u="none" cap="none" strike="noStrike">
                <a:solidFill>
                  <a:schemeClr val="dk1"/>
                </a:solidFill>
                <a:latin typeface="Arial"/>
                <a:ea typeface="Arial"/>
                <a:cs typeface="Arial"/>
                <a:sym typeface="Arial"/>
              </a:endParaRPr>
            </a:p>
          </p:txBody>
        </p:sp>
        <p:sp>
          <p:nvSpPr>
            <p:cNvPr id="604" name="Google Shape;604;g8b75df62ec_0_143"/>
            <p:cNvSpPr/>
            <p:nvPr/>
          </p:nvSpPr>
          <p:spPr>
            <a:xfrm rot="5400000">
              <a:off x="1726597" y="2693816"/>
              <a:ext cx="477900" cy="544200"/>
            </a:xfrm>
            <a:prstGeom prst="bentUpArrow">
              <a:avLst>
                <a:gd fmla="val 32840" name="adj1"/>
                <a:gd fmla="val 25000" name="adj2"/>
                <a:gd fmla="val 35780" name="adj3"/>
              </a:avLst>
            </a:prstGeom>
            <a:solidFill>
              <a:srgbClr val="D9DDE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5" name="Google Shape;605;g8b75df62ec_0_143"/>
            <p:cNvSpPr/>
            <p:nvPr/>
          </p:nvSpPr>
          <p:spPr>
            <a:xfrm>
              <a:off x="1503804" y="2131476"/>
              <a:ext cx="804600" cy="563100"/>
            </a:xfrm>
            <a:prstGeom prst="roundRect">
              <a:avLst>
                <a:gd fmla="val 16670" name="adj"/>
              </a:avLst>
            </a:prstGeom>
            <a:solidFill>
              <a:srgbClr val="BDAC4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6" name="Google Shape;606;g8b75df62ec_0_143"/>
            <p:cNvSpPr txBox="1"/>
            <p:nvPr/>
          </p:nvSpPr>
          <p:spPr>
            <a:xfrm>
              <a:off x="1531303" y="2158975"/>
              <a:ext cx="749700" cy="50820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2015-21</a:t>
              </a:r>
              <a:endParaRPr b="0" i="0" sz="1800" u="none" cap="none" strike="noStrike">
                <a:solidFill>
                  <a:schemeClr val="lt1"/>
                </a:solidFill>
                <a:latin typeface="Arial"/>
                <a:ea typeface="Arial"/>
                <a:cs typeface="Arial"/>
                <a:sym typeface="Arial"/>
              </a:endParaRPr>
            </a:p>
          </p:txBody>
        </p:sp>
        <p:sp>
          <p:nvSpPr>
            <p:cNvPr id="607" name="Google Shape;607;g8b75df62ec_0_143"/>
            <p:cNvSpPr/>
            <p:nvPr/>
          </p:nvSpPr>
          <p:spPr>
            <a:xfrm>
              <a:off x="2334236" y="2219077"/>
              <a:ext cx="2478900" cy="45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8" name="Google Shape;608;g8b75df62ec_0_143"/>
            <p:cNvSpPr txBox="1"/>
            <p:nvPr/>
          </p:nvSpPr>
          <p:spPr>
            <a:xfrm>
              <a:off x="2334236" y="2219077"/>
              <a:ext cx="2478900" cy="455100"/>
            </a:xfrm>
            <a:prstGeom prst="rect">
              <a:avLst/>
            </a:prstGeom>
            <a:noFill/>
            <a:ln>
              <a:noFill/>
            </a:ln>
          </p:spPr>
          <p:txBody>
            <a:bodyPr anchorCtr="0" anchor="ctr" bIns="68575" lIns="68575" spcFirstLastPara="1" rIns="68575" wrap="square" tIns="68575">
              <a:noAutofit/>
            </a:bodyPr>
            <a:lstStyle/>
            <a:p>
              <a:pPr indent="-171450" lvl="1" marL="171450" marR="0" rtl="0" algn="l">
                <a:lnSpc>
                  <a:spcPct val="90000"/>
                </a:lnSpc>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95g/km 2020 /2021</a:t>
              </a:r>
              <a:endParaRPr b="0" i="0" sz="1800" u="none" cap="none" strike="noStrike">
                <a:solidFill>
                  <a:schemeClr val="dk1"/>
                </a:solidFill>
                <a:latin typeface="Arial"/>
                <a:ea typeface="Arial"/>
                <a:cs typeface="Arial"/>
                <a:sym typeface="Arial"/>
              </a:endParaRPr>
            </a:p>
          </p:txBody>
        </p:sp>
        <p:sp>
          <p:nvSpPr>
            <p:cNvPr id="609" name="Google Shape;609;g8b75df62ec_0_143"/>
            <p:cNvSpPr/>
            <p:nvPr/>
          </p:nvSpPr>
          <p:spPr>
            <a:xfrm rot="5400000">
              <a:off x="2658505" y="3410936"/>
              <a:ext cx="477900" cy="544200"/>
            </a:xfrm>
            <a:prstGeom prst="bentUpArrow">
              <a:avLst>
                <a:gd fmla="val 32840" name="adj1"/>
                <a:gd fmla="val 25000" name="adj2"/>
                <a:gd fmla="val 35780" name="adj3"/>
              </a:avLst>
            </a:prstGeom>
            <a:solidFill>
              <a:srgbClr val="E6E6E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0" name="Google Shape;610;g8b75df62ec_0_143"/>
            <p:cNvSpPr/>
            <p:nvPr/>
          </p:nvSpPr>
          <p:spPr>
            <a:xfrm>
              <a:off x="2274450" y="2793858"/>
              <a:ext cx="866400" cy="563100"/>
            </a:xfrm>
            <a:prstGeom prst="roundRect">
              <a:avLst>
                <a:gd fmla="val 16670" name="adj"/>
              </a:avLst>
            </a:prstGeom>
            <a:solidFill>
              <a:srgbClr val="7F7F7F"/>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1" name="Google Shape;611;g8b75df62ec_0_143"/>
            <p:cNvSpPr txBox="1"/>
            <p:nvPr/>
          </p:nvSpPr>
          <p:spPr>
            <a:xfrm>
              <a:off x="2301949" y="2821357"/>
              <a:ext cx="811200" cy="50820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2021-25</a:t>
              </a:r>
              <a:endParaRPr b="0" i="0" sz="1800" u="none" cap="none" strike="noStrike">
                <a:solidFill>
                  <a:schemeClr val="lt1"/>
                </a:solidFill>
                <a:latin typeface="Arial"/>
                <a:ea typeface="Arial"/>
                <a:cs typeface="Arial"/>
                <a:sym typeface="Arial"/>
              </a:endParaRPr>
            </a:p>
          </p:txBody>
        </p:sp>
        <p:sp>
          <p:nvSpPr>
            <p:cNvPr id="612" name="Google Shape;612;g8b75df62ec_0_143"/>
            <p:cNvSpPr/>
            <p:nvPr/>
          </p:nvSpPr>
          <p:spPr>
            <a:xfrm>
              <a:off x="3159219" y="2865019"/>
              <a:ext cx="2777400" cy="45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3" name="Google Shape;613;g8b75df62ec_0_143"/>
            <p:cNvSpPr txBox="1"/>
            <p:nvPr/>
          </p:nvSpPr>
          <p:spPr>
            <a:xfrm>
              <a:off x="3159219" y="2865019"/>
              <a:ext cx="2777400" cy="455100"/>
            </a:xfrm>
            <a:prstGeom prst="rect">
              <a:avLst/>
            </a:prstGeom>
            <a:noFill/>
            <a:ln>
              <a:noFill/>
            </a:ln>
          </p:spPr>
          <p:txBody>
            <a:bodyPr anchorCtr="0" anchor="ctr" bIns="68575" lIns="68575" spcFirstLastPara="1" rIns="68575" wrap="square" tIns="68575">
              <a:noAutofit/>
            </a:bodyPr>
            <a:lstStyle/>
            <a:p>
              <a:pPr indent="-171450" lvl="1" marL="171450" marR="0" rtl="0" algn="l">
                <a:lnSpc>
                  <a:spcPct val="90000"/>
                </a:lnSpc>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-15% respect 2021 values</a:t>
              </a:r>
              <a:br>
                <a:rPr b="0" i="0" lang="en-GB" sz="1800" u="none" cap="none" strike="noStrike">
                  <a:solidFill>
                    <a:srgbClr val="FF0000"/>
                  </a:solidFill>
                  <a:latin typeface="Arial"/>
                  <a:ea typeface="Arial"/>
                  <a:cs typeface="Arial"/>
                  <a:sym typeface="Arial"/>
                </a:rPr>
              </a:br>
              <a:r>
                <a:rPr b="0" i="0" lang="en-GB" sz="1800" u="none" cap="none" strike="noStrike">
                  <a:solidFill>
                    <a:srgbClr val="FF0000"/>
                  </a:solidFill>
                  <a:latin typeface="Arial"/>
                  <a:ea typeface="Arial"/>
                  <a:cs typeface="Arial"/>
                  <a:sym typeface="Arial"/>
                </a:rPr>
                <a:t>(</a:t>
              </a:r>
              <a:r>
                <a:rPr b="0" i="0" lang="en-GB" sz="1800" u="none" cap="none" strike="noStrike">
                  <a:solidFill>
                    <a:schemeClr val="dk1"/>
                  </a:solidFill>
                  <a:latin typeface="Arial"/>
                  <a:ea typeface="Arial"/>
                  <a:cs typeface="Arial"/>
                  <a:sym typeface="Arial"/>
                </a:rPr>
                <a:t>Increasing hybridisation)</a:t>
              </a:r>
              <a:endParaRPr b="0" i="0" sz="1800" u="none" cap="none" strike="noStrike">
                <a:solidFill>
                  <a:schemeClr val="dk1"/>
                </a:solidFill>
                <a:latin typeface="Arial"/>
                <a:ea typeface="Arial"/>
                <a:cs typeface="Arial"/>
                <a:sym typeface="Arial"/>
              </a:endParaRPr>
            </a:p>
          </p:txBody>
        </p:sp>
        <p:sp>
          <p:nvSpPr>
            <p:cNvPr id="614" name="Google Shape;614;g8b75df62ec_0_143"/>
            <p:cNvSpPr/>
            <p:nvPr/>
          </p:nvSpPr>
          <p:spPr>
            <a:xfrm>
              <a:off x="3789335" y="3616208"/>
              <a:ext cx="970800" cy="563100"/>
            </a:xfrm>
            <a:prstGeom prst="roundRect">
              <a:avLst>
                <a:gd fmla="val 16670" name="adj"/>
              </a:avLst>
            </a:prstGeom>
            <a:solidFill>
              <a:srgbClr val="FFFF0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5" name="Google Shape;615;g8b75df62ec_0_143"/>
            <p:cNvSpPr txBox="1"/>
            <p:nvPr/>
          </p:nvSpPr>
          <p:spPr>
            <a:xfrm>
              <a:off x="3816834" y="3643707"/>
              <a:ext cx="915900" cy="50820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2025 – 30</a:t>
              </a:r>
              <a:endParaRPr b="0" i="0" sz="1800" u="none" cap="none" strike="noStrike">
                <a:solidFill>
                  <a:schemeClr val="dk1"/>
                </a:solidFill>
                <a:latin typeface="Arial"/>
                <a:ea typeface="Arial"/>
                <a:cs typeface="Arial"/>
                <a:sym typeface="Arial"/>
              </a:endParaRPr>
            </a:p>
          </p:txBody>
        </p:sp>
        <p:sp>
          <p:nvSpPr>
            <p:cNvPr id="616" name="Google Shape;616;g8b75df62ec_0_143"/>
            <p:cNvSpPr/>
            <p:nvPr/>
          </p:nvSpPr>
          <p:spPr>
            <a:xfrm>
              <a:off x="4752250" y="3653465"/>
              <a:ext cx="3477300" cy="45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7" name="Google Shape;617;g8b75df62ec_0_143"/>
            <p:cNvSpPr txBox="1"/>
            <p:nvPr/>
          </p:nvSpPr>
          <p:spPr>
            <a:xfrm>
              <a:off x="4752250" y="3653465"/>
              <a:ext cx="3477300" cy="455100"/>
            </a:xfrm>
            <a:prstGeom prst="rect">
              <a:avLst/>
            </a:prstGeom>
            <a:noFill/>
            <a:ln>
              <a:noFill/>
            </a:ln>
          </p:spPr>
          <p:txBody>
            <a:bodyPr anchorCtr="0" anchor="ctr" bIns="68575" lIns="68575" spcFirstLastPara="1" rIns="68575" wrap="square" tIns="68575">
              <a:noAutofit/>
            </a:bodyPr>
            <a:lstStyle/>
            <a:p>
              <a:pPr indent="-171450" lvl="1" marL="171450" marR="0" rtl="0" algn="l">
                <a:lnSpc>
                  <a:spcPct val="90000"/>
                </a:lnSpc>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-37.5% respect to 2021 values</a:t>
              </a:r>
              <a:endParaRPr b="0" i="0" sz="1800" u="none" cap="none" strike="noStrike">
                <a:solidFill>
                  <a:srgbClr val="FF0000"/>
                </a:solidFill>
                <a:latin typeface="Arial"/>
                <a:ea typeface="Arial"/>
                <a:cs typeface="Arial"/>
                <a:sym typeface="Arial"/>
              </a:endParaRPr>
            </a:p>
            <a:p>
              <a:pPr indent="-171450" lvl="1" marL="171450" marR="0" rtl="0" algn="l">
                <a:lnSpc>
                  <a:spcPct val="90000"/>
                </a:lnSpc>
                <a:spcBef>
                  <a:spcPts val="270"/>
                </a:spcBef>
                <a:spcAft>
                  <a:spcPts val="0"/>
                </a:spcAft>
                <a:buClr>
                  <a:srgbClr val="FF0000"/>
                </a:buClr>
                <a:buSzPts val="1800"/>
                <a:buFont typeface="Arial"/>
                <a:buChar char="•"/>
              </a:pPr>
              <a:r>
                <a:rPr b="0" i="0" lang="en-GB" sz="1800" u="none" cap="none" strike="noStrike">
                  <a:solidFill>
                    <a:srgbClr val="FF0000"/>
                  </a:solidFill>
                  <a:latin typeface="Arial"/>
                  <a:ea typeface="Arial"/>
                  <a:cs typeface="Arial"/>
                  <a:sym typeface="Arial"/>
                </a:rPr>
                <a:t>(full electrification)</a:t>
              </a:r>
              <a:endParaRPr b="0" i="0" sz="1800" u="none" cap="none" strike="noStrike">
                <a:solidFill>
                  <a:srgbClr val="FF0000"/>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2" name="Shape 622"/>
        <p:cNvGrpSpPr/>
        <p:nvPr/>
      </p:nvGrpSpPr>
      <p:grpSpPr>
        <a:xfrm>
          <a:off x="0" y="0"/>
          <a:ext cx="0" cy="0"/>
          <a:chOff x="0" y="0"/>
          <a:chExt cx="0" cy="0"/>
        </a:xfrm>
      </p:grpSpPr>
      <p:sp>
        <p:nvSpPr>
          <p:cNvPr id="623" name="Google Shape;623;g8a51609bb1_0_0"/>
          <p:cNvSpPr txBox="1"/>
          <p:nvPr>
            <p:ph idx="12" type="sldNum"/>
          </p:nvPr>
        </p:nvSpPr>
        <p:spPr>
          <a:xfrm>
            <a:off x="8442942" y="51799"/>
            <a:ext cx="544800" cy="4761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900"/>
              <a:buFont typeface="Arial"/>
              <a:buNone/>
            </a:pPr>
            <a:fld id="{00000000-1234-1234-1234-123412341234}" type="slidenum">
              <a:rPr lang="en-GB"/>
              <a:t>‹#›</a:t>
            </a:fld>
            <a:endParaRPr/>
          </a:p>
        </p:txBody>
      </p:sp>
      <p:pic>
        <p:nvPicPr>
          <p:cNvPr id="624" name="Google Shape;624;g8a51609bb1_0_0"/>
          <p:cNvPicPr preferRelativeResize="0"/>
          <p:nvPr/>
        </p:nvPicPr>
        <p:blipFill>
          <a:blip r:embed="rId3">
            <a:alphaModFix/>
          </a:blip>
          <a:stretch>
            <a:fillRect/>
          </a:stretch>
        </p:blipFill>
        <p:spPr>
          <a:xfrm>
            <a:off x="152400" y="1854374"/>
            <a:ext cx="8839199" cy="4291397"/>
          </a:xfrm>
          <a:prstGeom prst="rect">
            <a:avLst/>
          </a:prstGeom>
          <a:noFill/>
          <a:ln>
            <a:noFill/>
          </a:ln>
        </p:spPr>
      </p:pic>
      <p:sp>
        <p:nvSpPr>
          <p:cNvPr id="625" name="Google Shape;625;g8a51609bb1_0_0"/>
          <p:cNvSpPr txBox="1"/>
          <p:nvPr/>
        </p:nvSpPr>
        <p:spPr>
          <a:xfrm>
            <a:off x="875875" y="316800"/>
            <a:ext cx="7567200" cy="108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000">
                <a:latin typeface="Source Sans Pro"/>
                <a:ea typeface="Source Sans Pro"/>
                <a:cs typeface="Source Sans Pro"/>
                <a:sym typeface="Source Sans Pro"/>
              </a:rPr>
              <a:t>TARGET TRASPORTI SU STRADA 2030/2050</a:t>
            </a:r>
            <a:endParaRPr sz="3000">
              <a:latin typeface="Source Sans Pro"/>
              <a:ea typeface="Source Sans Pro"/>
              <a:cs typeface="Source Sans Pro"/>
              <a:sym typeface="Source Sans Pro"/>
            </a:endParaRPr>
          </a:p>
          <a:p>
            <a:pPr indent="0" lvl="0" marL="0" rtl="0" algn="l">
              <a:spcBef>
                <a:spcPts val="0"/>
              </a:spcBef>
              <a:spcAft>
                <a:spcPts val="0"/>
              </a:spcAft>
              <a:buNone/>
            </a:pPr>
            <a:r>
              <a:rPr lang="en-GB" sz="3000">
                <a:latin typeface="Source Sans Pro"/>
                <a:ea typeface="Source Sans Pro"/>
                <a:cs typeface="Source Sans Pro"/>
                <a:sym typeface="Source Sans Pro"/>
              </a:rPr>
              <a:t>Necessarie soluzioni scalabili</a:t>
            </a:r>
            <a:endParaRPr sz="3000">
              <a:latin typeface="Source Sans Pro"/>
              <a:ea typeface="Source Sans Pro"/>
              <a:cs typeface="Source Sans Pro"/>
              <a:sym typeface="Source Sans Pro"/>
            </a:endParaRPr>
          </a:p>
        </p:txBody>
      </p:sp>
    </p:spTree>
  </p:cSld>
  <p:clrMapOvr>
    <a:masterClrMapping/>
  </p:clrMapOvr>
</p:sld>
</file>

<file path=ppt/theme/theme1.xml><?xml version="1.0" encoding="utf-8"?>
<a:theme xmlns:a="http://schemas.openxmlformats.org/drawingml/2006/main" xmlns:r="http://schemas.openxmlformats.org/officeDocument/2006/relationships" name="T&amp;E Master - Oct 2015">
  <a:themeElements>
    <a:clrScheme name="T&amp;E">
      <a:dk1>
        <a:srgbClr val="000000"/>
      </a:dk1>
      <a:lt1>
        <a:srgbClr val="FFFFFF"/>
      </a:lt1>
      <a:dk2>
        <a:srgbClr val="000000"/>
      </a:dk2>
      <a:lt2>
        <a:srgbClr val="808080"/>
      </a:lt2>
      <a:accent1>
        <a:srgbClr val="00AEEF"/>
      </a:accent1>
      <a:accent2>
        <a:srgbClr val="333399"/>
      </a:accent2>
      <a:accent3>
        <a:srgbClr val="FFFFFF"/>
      </a:accent3>
      <a:accent4>
        <a:srgbClr val="000000"/>
      </a:accent4>
      <a:accent5>
        <a:srgbClr val="DAEDEF"/>
      </a:accent5>
      <a:accent6>
        <a:srgbClr val="2D2D8A"/>
      </a:accent6>
      <a:hlink>
        <a:srgbClr val="006B99"/>
      </a:hlink>
      <a:folHlink>
        <a:srgbClr val="64778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amp;E Master Template - May 2015">
  <a:themeElements>
    <a:clrScheme name="T&amp;E">
      <a:dk1>
        <a:srgbClr val="000000"/>
      </a:dk1>
      <a:lt1>
        <a:srgbClr val="FFFFFF"/>
      </a:lt1>
      <a:dk2>
        <a:srgbClr val="000000"/>
      </a:dk2>
      <a:lt2>
        <a:srgbClr val="808080"/>
      </a:lt2>
      <a:accent1>
        <a:srgbClr val="00AEEF"/>
      </a:accent1>
      <a:accent2>
        <a:srgbClr val="333399"/>
      </a:accent2>
      <a:accent3>
        <a:srgbClr val="FFFFFF"/>
      </a:accent3>
      <a:accent4>
        <a:srgbClr val="000000"/>
      </a:accent4>
      <a:accent5>
        <a:srgbClr val="DAEDEF"/>
      </a:accent5>
      <a:accent6>
        <a:srgbClr val="2D2D8A"/>
      </a:accent6>
      <a:hlink>
        <a:srgbClr val="006B99"/>
      </a:hlink>
      <a:folHlink>
        <a:srgbClr val="64778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T&amp;E Master Template - May 2015">
  <a:themeElements>
    <a:clrScheme name="T&amp;E">
      <a:dk1>
        <a:srgbClr val="000000"/>
      </a:dk1>
      <a:lt1>
        <a:srgbClr val="FFFFFF"/>
      </a:lt1>
      <a:dk2>
        <a:srgbClr val="000000"/>
      </a:dk2>
      <a:lt2>
        <a:srgbClr val="808080"/>
      </a:lt2>
      <a:accent1>
        <a:srgbClr val="00AEEF"/>
      </a:accent1>
      <a:accent2>
        <a:srgbClr val="333399"/>
      </a:accent2>
      <a:accent3>
        <a:srgbClr val="FFFFFF"/>
      </a:accent3>
      <a:accent4>
        <a:srgbClr val="000000"/>
      </a:accent4>
      <a:accent5>
        <a:srgbClr val="DAEDEF"/>
      </a:accent5>
      <a:accent6>
        <a:srgbClr val="2D2D8A"/>
      </a:accent6>
      <a:hlink>
        <a:srgbClr val="006B99"/>
      </a:hlink>
      <a:folHlink>
        <a:srgbClr val="64778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T&amp;E Master Template - May 2015">
  <a:themeElements>
    <a:clrScheme name="T&amp;E">
      <a:dk1>
        <a:srgbClr val="000000"/>
      </a:dk1>
      <a:lt1>
        <a:srgbClr val="FFFFFF"/>
      </a:lt1>
      <a:dk2>
        <a:srgbClr val="000000"/>
      </a:dk2>
      <a:lt2>
        <a:srgbClr val="808080"/>
      </a:lt2>
      <a:accent1>
        <a:srgbClr val="00AEEF"/>
      </a:accent1>
      <a:accent2>
        <a:srgbClr val="333399"/>
      </a:accent2>
      <a:accent3>
        <a:srgbClr val="FFFFFF"/>
      </a:accent3>
      <a:accent4>
        <a:srgbClr val="000000"/>
      </a:accent4>
      <a:accent5>
        <a:srgbClr val="DAEDEF"/>
      </a:accent5>
      <a:accent6>
        <a:srgbClr val="2D2D8A"/>
      </a:accent6>
      <a:hlink>
        <a:srgbClr val="006B99"/>
      </a:hlink>
      <a:folHlink>
        <a:srgbClr val="64778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2015-04-29T08:07:44Z</dcterms:created>
  <dc:creator>Transport &amp; Environment</dc:creator>
</cp:coreProperties>
</file>